
<file path=[Content_Types].xml><?xml version="1.0" encoding="utf-8"?>
<Types xmlns="http://schemas.openxmlformats.org/package/2006/content-types">
  <Default Extension="rels" ContentType="application/vnd.openxmlformats-package.relationships+xml"/>
  <Default Extension="xml" ContentType="application/xml"/>
  <Default Extension="pptx" ContentType="application/vnd.openxmlformats-officedocument.presentationml.presentation"/>
  <Default Extension="png" ContentType="image/png"/>
  <Default Extension="jpe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1.xml" ContentType="application/vnd.openxmlformats-officedocument.theme+xml"/>
  <Override PartName="/ppt/slideMasters/slideMaster2.xml" ContentType="application/vnd.openxmlformats-officedocument.presentationml.slideMaster+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notesMasters/notesMaster1.xml" ContentType="application/vnd.openxmlformats-officedocument.presentationml.notesMaster+xml"/>
  <Override PartName="/ppt/theme/theme3.xml" ContentType="application/vnd.openxmlformats-officedocument.theme+xml"/>
  <Override PartName="/ppt/handoutMasters/handoutMaster1.xml" ContentType="application/vnd.openxmlformats-officedocument.presentationml.handoutMaster+xml"/>
  <Override PartName="/ppt/theme/theme4.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Override PartName="/ppt/slides/slide10.xml" ContentType="application/vnd.openxmlformats-officedocument.presentationml.slide+xml"/>
  <Override PartName="/ppt/notesSlides/notesSlide9.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p:sldMasterIdLst>
    <p:sldMasterId id="2147483705" r:id="rId1"/>
    <p:sldMasterId id="2147483706" r:id="rId2"/>
  </p:sldMasterIdLst>
  <p:notesMasterIdLst>
    <p:notesMasterId r:id="rId3"/>
  </p:notesMasterIdLst>
  <p:handoutMasterIdLst>
    <p:handoutMasterId r:id="rId4"/>
  </p:handoutMasterIdLst>
  <p:sldIdLst>
    <p:sldId id="277" r:id="rId5"/>
    <p:sldId id="278" r:id="rId6"/>
    <p:sldId id="279" r:id="rId7"/>
    <p:sldId id="280" r:id="rId8"/>
    <p:sldId id="281" r:id="rId9"/>
    <p:sldId id="282" r:id="rId10"/>
    <p:sldId id="283" r:id="rId11"/>
    <p:sldId id="284" r:id="rId12"/>
    <p:sldId id="285" r:id="rId13"/>
    <p:sldId id="286" r:id="rId14"/>
  </p:sldIdLst>
  <p:sldSz type="screen16x9" cy="6858000" cx="12192000"/>
  <p:notesSz cx="7010400" cy="9296400"/>
  <p:defaultTextStyle>
    <a:defPPr>
      <a:defRPr lang="en-US"/>
    </a:defPPr>
    <a:lvl1pPr algn="l" eaLnBrk="0" fontAlgn="base" hangingPunct="0" rtl="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algn="l" eaLnBrk="0" fontAlgn="base" hangingPunct="0" marL="457200" rtl="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algn="l" eaLnBrk="0" fontAlgn="base" hangingPunct="0" marL="914400" rtl="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algn="l" eaLnBrk="0" fontAlgn="base" hangingPunct="0" marL="1371600" rtl="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algn="l" eaLnBrk="0" fontAlgn="base" hangingPunct="0" marL="1828800" rtl="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algn="l" defTabSz="914400" eaLnBrk="1" hangingPunct="1" latinLnBrk="0" marL="2286000" rtl="0">
      <a:defRPr kern="1200">
        <a:solidFill>
          <a:schemeClr val="tx1"/>
        </a:solidFill>
        <a:latin typeface="Calibri" panose="020F0502020204030204" pitchFamily="34" charset="0"/>
        <a:ea typeface="+mn-ea"/>
        <a:cs typeface="Arial" panose="020B0604020202020204" pitchFamily="34" charset="0"/>
      </a:defRPr>
    </a:lvl6pPr>
    <a:lvl7pPr algn="l" defTabSz="914400" eaLnBrk="1" hangingPunct="1" latinLnBrk="0" marL="2743200" rtl="0">
      <a:defRPr kern="1200">
        <a:solidFill>
          <a:schemeClr val="tx1"/>
        </a:solidFill>
        <a:latin typeface="Calibri" panose="020F0502020204030204" pitchFamily="34" charset="0"/>
        <a:ea typeface="+mn-ea"/>
        <a:cs typeface="Arial" panose="020B0604020202020204" pitchFamily="34" charset="0"/>
      </a:defRPr>
    </a:lvl7pPr>
    <a:lvl8pPr algn="l" defTabSz="914400" eaLnBrk="1" hangingPunct="1" latinLnBrk="0" marL="3200400" rtl="0">
      <a:defRPr kern="1200">
        <a:solidFill>
          <a:schemeClr val="tx1"/>
        </a:solidFill>
        <a:latin typeface="Calibri" panose="020F0502020204030204" pitchFamily="34" charset="0"/>
        <a:ea typeface="+mn-ea"/>
        <a:cs typeface="Arial" panose="020B0604020202020204" pitchFamily="34" charset="0"/>
      </a:defRPr>
    </a:lvl8pPr>
    <a:lvl9pPr algn="l" defTabSz="914400" eaLnBrk="1" hangingPunct="1" latinLnBrk="0" marL="3657600" rtl="0">
      <a:defRPr kern="1200">
        <a:solidFill>
          <a:schemeClr val="tx1"/>
        </a:solidFill>
        <a:latin typeface="Calibri" panose="020F0502020204030204" pitchFamily="34" charset="0"/>
        <a:ea typeface="+mn-ea"/>
        <a:cs typeface="Arial" panose="020B0604020202020204" pitchFamily="34" charset="0"/>
      </a:defRPr>
    </a:lvl9pPr>
  </p:defaultTextStyle>
</p:presentation>
</file>

<file path=ppt/commentAuthors.xml><?xml version="1.0" encoding="utf-8"?>
<p:cmAuthorLst xmlns:p="http://schemas.openxmlformats.org/presentationml/2006/main" xmlns:r="http://schemas.openxmlformats.org/officeDocument/2006/relationships" xmlns:a="http://schemas.openxmlformats.org/drawingml/2006/main">
  <p:cmAuthor id="1" name="raush" initials="r" lastIdx="1" clrIdx="0"/>
</p:cmAuthorLst>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FF39A6"/>
    <a:srgbClr val="028432"/>
    <a:srgbClr val="000099"/>
    <a:srgbClr val="0039A6"/>
    <a:srgbClr val="006600"/>
    <a:srgbClr val="E7E7D8"/>
    <a:srgbClr val="0536C6"/>
    <a:srgbClr val="923739"/>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20074" autoAdjust="0"/>
    <p:restoredTop sz="77728" autoAdjust="0"/>
  </p:normalViewPr>
  <p:slideViewPr>
    <p:cSldViewPr showGuides="1">
      <p:cViewPr varScale="1">
        <p:scale>
          <a:sx n="86" d="100"/>
          <a:sy n="86" d="100"/>
        </p:scale>
        <p:origin x="326" y="67"/>
      </p:cViewPr>
      <p:guideLst>
        <p:guide orient="horz" pos="2160"/>
        <p:guide pos="3775"/>
      </p:guideLst>
    </p:cSldViewPr>
  </p:slideViewPr>
  <p:outlineViewPr>
    <p:cViewPr>
      <p:scale>
        <a:sx n="33" d="100"/>
        <a:sy n="33" d="100"/>
      </p:scale>
      <p:origin x="0" y="0"/>
    </p:cViewPr>
    <p:sldLst>
      <p:sld r:id="rId1" collapse="1"/>
    </p:sldLst>
  </p:outlineViewPr>
  <p:notesTextViewPr>
    <p:cViewPr>
      <p:scale>
        <a:sx n="1" d="1"/>
        <a:sy n="1" d="1"/>
      </p:scale>
      <p:origin x="0" y="0"/>
    </p:cViewPr>
  </p:notesTextViewPr>
  <p:sorterViewPr>
    <p:cViewPr>
      <p:scale>
        <a:sx n="100" d="100"/>
        <a:sy n="100" d="100"/>
      </p:scale>
      <p:origin x="0" y="90"/>
    </p:cViewPr>
  </p:sorterViewPr>
  <p:notesViewPr>
    <p:cSldViewPr>
      <p:cViewPr>
        <p:scale>
          <a:sx n="120" d="100"/>
          <a:sy n="120" d="100"/>
        </p:scale>
        <p:origin x="-1542" y="72"/>
      </p:cViewPr>
      <p:guideLst>
        <p:guide orient="horz" pos="2928"/>
        <p:guide pos="2170"/>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tableStyles" Target="tableStyles.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commentAuthors" Target="commentAuthors.xml"/><Relationship Id="rId19" Type="http://schemas.openxmlformats.org/officeDocument/2006/relationships/theme" Target="theme/theme1.xml"/></Relationships>
</file>

<file path=ppt/_rels/viewProps.xml.rels><?xml version="1.0" encoding="UTF-8" standalone="yes"?>
<Relationships xmlns="http://schemas.openxmlformats.org/package/2006/relationships"><Relationship Id="rId1"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53" name=""/>
        <p:cNvGrpSpPr/>
        <p:nvPr/>
      </p:nvGrpSpPr>
      <p:grpSpPr>
        <a:xfrm>
          <a:off x="0" y="0"/>
          <a:ext cx="0" cy="0"/>
          <a:chOff x="0" y="0"/>
          <a:chExt cx="0" cy="0"/>
        </a:xfrm>
      </p:grpSpPr>
      <p:sp>
        <p:nvSpPr>
          <p:cNvPr id="1048809" name="Header Placeholder 1"/>
          <p:cNvSpPr>
            <a:spLocks noGrp="1"/>
          </p:cNvSpPr>
          <p:nvPr>
            <p:ph type="hdr" sz="quarter"/>
          </p:nvPr>
        </p:nvSpPr>
        <p:spPr>
          <a:xfrm>
            <a:off x="0" y="0"/>
            <a:ext cx="3038475" cy="465138"/>
          </a:xfrm>
          <a:prstGeom prst="rect"/>
        </p:spPr>
        <p:txBody>
          <a:bodyPr bIns="46589" lIns="93177" rIns="93177" rtlCol="0" tIns="46589" vert="horz"/>
          <a:lstStyle>
            <a:lvl1pPr algn="l" eaLnBrk="1" hangingPunct="1">
              <a:defRPr sz="1200">
                <a:cs typeface="Arial" panose="020B0604020202020204" pitchFamily="34" charset="0"/>
              </a:defRPr>
            </a:lvl1pPr>
          </a:lstStyle>
          <a:p>
            <a:endParaRPr lang="en-US"/>
          </a:p>
        </p:txBody>
      </p:sp>
      <p:sp>
        <p:nvSpPr>
          <p:cNvPr id="1048810" name="Date Placeholder 2"/>
          <p:cNvSpPr>
            <a:spLocks noGrp="1"/>
          </p:cNvSpPr>
          <p:nvPr>
            <p:ph type="dt" sz="quarter" idx="1"/>
          </p:nvPr>
        </p:nvSpPr>
        <p:spPr>
          <a:xfrm>
            <a:off x="3970338" y="0"/>
            <a:ext cx="3038475" cy="465138"/>
          </a:xfrm>
          <a:prstGeom prst="rect"/>
        </p:spPr>
        <p:txBody>
          <a:bodyPr bIns="46589" lIns="93177" rIns="93177" rtlCol="0" tIns="46589" vert="horz"/>
          <a:lstStyle>
            <a:lvl1pPr algn="r" eaLnBrk="1" hangingPunct="1">
              <a:defRPr sz="1200">
                <a:cs typeface="Arial" panose="020B0604020202020204" pitchFamily="34" charset="0"/>
              </a:defRPr>
            </a:lvl1pPr>
          </a:lstStyle>
          <a:p>
            <a:fld id="{F399AABF-9665-440D-90EB-75FD43261E79}" type="datetimeFigureOut">
              <a:rPr lang="en-US"/>
              <a:t>7/8/2024</a:t>
            </a:fld>
            <a:endParaRPr dirty="0" lang="en-US"/>
          </a:p>
        </p:txBody>
      </p:sp>
      <p:sp>
        <p:nvSpPr>
          <p:cNvPr id="1048811" name="Footer Placeholder 3"/>
          <p:cNvSpPr>
            <a:spLocks noGrp="1"/>
          </p:cNvSpPr>
          <p:nvPr>
            <p:ph type="ftr" sz="quarter" idx="2"/>
          </p:nvPr>
        </p:nvSpPr>
        <p:spPr>
          <a:xfrm>
            <a:off x="0" y="8829675"/>
            <a:ext cx="3038475" cy="465138"/>
          </a:xfrm>
          <a:prstGeom prst="rect"/>
        </p:spPr>
        <p:txBody>
          <a:bodyPr anchor="b" bIns="46589" lIns="93177" rIns="93177" rtlCol="0" tIns="46589" vert="horz"/>
          <a:lstStyle>
            <a:lvl1pPr algn="l" eaLnBrk="1" hangingPunct="1">
              <a:defRPr sz="1200">
                <a:cs typeface="Arial" panose="020B0604020202020204" pitchFamily="34" charset="0"/>
              </a:defRPr>
            </a:lvl1pPr>
          </a:lstStyle>
          <a:p>
            <a:endParaRPr lang="en-US"/>
          </a:p>
        </p:txBody>
      </p:sp>
      <p:sp>
        <p:nvSpPr>
          <p:cNvPr id="1048812" name="Slide Number Placeholder 4"/>
          <p:cNvSpPr>
            <a:spLocks noGrp="1"/>
          </p:cNvSpPr>
          <p:nvPr>
            <p:ph type="sldNum" sz="quarter" idx="3"/>
          </p:nvPr>
        </p:nvSpPr>
        <p:spPr>
          <a:xfrm>
            <a:off x="3970338" y="8829675"/>
            <a:ext cx="3038475" cy="465138"/>
          </a:xfrm>
          <a:prstGeom prst="rect"/>
        </p:spPr>
        <p:txBody>
          <a:bodyPr anchor="b" anchorCtr="0" bIns="46589" compatLnSpc="1" lIns="93177" numCol="1" rIns="93177" tIns="46589" vert="horz" wrap="square"/>
          <a:lstStyle>
            <a:lvl1pPr algn="r" eaLnBrk="1" hangingPunct="1">
              <a:defRPr sz="1200"/>
            </a:lvl1pPr>
          </a:lstStyle>
          <a:p>
            <a:fld id="{0AD26005-350B-4663-8083-A0ECEF69C9D7}" type="slidenum">
              <a:rPr altLang="en-US" lang="en-US"/>
              <a:t>‹#›</a:t>
            </a:fld>
            <a:endParaRPr altLang="en-US" dirty="0" lang="en-US"/>
          </a:p>
        </p:txBody>
      </p:sp>
    </p:spTree>
  </p:cSld>
  <p:clrMap accent1="accent1" accent2="accent2" accent3="accent3" accent4="accent4" accent5="accent5" accent6="accent6" bg1="lt1" bg2="lt2" tx1="dk1" tx2="dk2" hlink="hlink" folHlink="folHlink"/>
</p:handoutMaster>
</file>

<file path=ppt/media/image1.jpeg>
</file>

<file path=ppt/media/image10.jpeg>
</file>

<file path=ppt/media/image2.jpeg>
</file>

<file path=ppt/media/image3.jpe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52" name=""/>
        <p:cNvGrpSpPr/>
        <p:nvPr/>
      </p:nvGrpSpPr>
      <p:grpSpPr>
        <a:xfrm>
          <a:off x="0" y="0"/>
          <a:ext cx="0" cy="0"/>
          <a:chOff x="0" y="0"/>
          <a:chExt cx="0" cy="0"/>
        </a:xfrm>
      </p:grpSpPr>
      <p:sp>
        <p:nvSpPr>
          <p:cNvPr id="1048803" name="Header Placeholder 1"/>
          <p:cNvSpPr>
            <a:spLocks noGrp="1"/>
          </p:cNvSpPr>
          <p:nvPr>
            <p:ph type="hdr" sz="quarter"/>
          </p:nvPr>
        </p:nvSpPr>
        <p:spPr>
          <a:xfrm>
            <a:off x="0" y="0"/>
            <a:ext cx="3038475" cy="465138"/>
          </a:xfrm>
          <a:prstGeom prst="rect"/>
        </p:spPr>
        <p:txBody>
          <a:bodyPr bIns="46589" lIns="93177" rIns="93177" rtlCol="0" tIns="46589" vert="horz"/>
          <a:lstStyle>
            <a:lvl1pPr algn="l" eaLnBrk="1" fontAlgn="auto" hangingPunct="1">
              <a:spcBef>
                <a:spcPts val="0"/>
              </a:spcBef>
              <a:spcAft>
                <a:spcPts val="0"/>
              </a:spcAft>
              <a:defRPr sz="1200">
                <a:latin typeface="+mn-lt"/>
                <a:cs typeface="+mn-cs"/>
              </a:defRPr>
            </a:lvl1pPr>
          </a:lstStyle>
          <a:p>
            <a:endParaRPr lang="en-US"/>
          </a:p>
        </p:txBody>
      </p:sp>
      <p:sp>
        <p:nvSpPr>
          <p:cNvPr id="1048804" name="Date Placeholder 2"/>
          <p:cNvSpPr>
            <a:spLocks noGrp="1"/>
          </p:cNvSpPr>
          <p:nvPr>
            <p:ph type="dt" idx="1"/>
          </p:nvPr>
        </p:nvSpPr>
        <p:spPr>
          <a:xfrm>
            <a:off x="3970338" y="0"/>
            <a:ext cx="3038475" cy="465138"/>
          </a:xfrm>
          <a:prstGeom prst="rect"/>
        </p:spPr>
        <p:txBody>
          <a:bodyPr bIns="46589" lIns="93177" rIns="93177" rtlCol="0" tIns="46589" vert="horz"/>
          <a:lstStyle>
            <a:lvl1pPr algn="r" eaLnBrk="1" fontAlgn="auto" hangingPunct="1">
              <a:spcBef>
                <a:spcPts val="0"/>
              </a:spcBef>
              <a:spcAft>
                <a:spcPts val="0"/>
              </a:spcAft>
              <a:defRPr sz="1200">
                <a:latin typeface="+mn-lt"/>
                <a:cs typeface="+mn-cs"/>
              </a:defRPr>
            </a:lvl1pPr>
          </a:lstStyle>
          <a:p>
            <a:fld id="{C4A6A58F-D608-4BEA-9705-1B2C4FF196D8}" type="datetimeFigureOut">
              <a:rPr lang="en-US"/>
              <a:t>7/8/2024</a:t>
            </a:fld>
            <a:endParaRPr dirty="0" lang="en-US"/>
          </a:p>
        </p:txBody>
      </p:sp>
      <p:sp>
        <p:nvSpPr>
          <p:cNvPr id="1048805" name="Slide Image Placeholder 3"/>
          <p:cNvSpPr>
            <a:spLocks noChangeAspect="1" noRot="1" noGrp="1"/>
          </p:cNvSpPr>
          <p:nvPr>
            <p:ph type="sldImg" idx="2"/>
          </p:nvPr>
        </p:nvSpPr>
        <p:spPr>
          <a:xfrm>
            <a:off x="406400" y="696913"/>
            <a:ext cx="6197600" cy="3486150"/>
          </a:xfrm>
          <a:prstGeom prst="rect"/>
          <a:noFill/>
          <a:ln w="12700">
            <a:solidFill>
              <a:prstClr val="black"/>
            </a:solidFill>
          </a:ln>
        </p:spPr>
        <p:txBody>
          <a:bodyPr anchor="ctr" bIns="46589" lIns="93177" rIns="93177" rtlCol="0" tIns="46589" vert="horz"/>
          <a:p>
            <a:pPr lvl="0"/>
            <a:endParaRPr dirty="0" lang="en-US" noProof="0"/>
          </a:p>
        </p:txBody>
      </p:sp>
      <p:sp>
        <p:nvSpPr>
          <p:cNvPr id="1048806" name="Notes Placeholder 4"/>
          <p:cNvSpPr>
            <a:spLocks noGrp="1"/>
          </p:cNvSpPr>
          <p:nvPr>
            <p:ph type="body" sz="quarter" idx="3"/>
          </p:nvPr>
        </p:nvSpPr>
        <p:spPr>
          <a:xfrm>
            <a:off x="701675" y="4416425"/>
            <a:ext cx="5607050" cy="4183063"/>
          </a:xfrm>
          <a:prstGeom prst="rect"/>
        </p:spPr>
        <p:txBody>
          <a:bodyPr bIns="46589" lIns="93177" rIns="93177" rtlCol="0" tIns="46589" vert="horz"/>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48807" name="Footer Placeholder 5"/>
          <p:cNvSpPr>
            <a:spLocks noGrp="1"/>
          </p:cNvSpPr>
          <p:nvPr>
            <p:ph type="ftr" sz="quarter" idx="4"/>
          </p:nvPr>
        </p:nvSpPr>
        <p:spPr>
          <a:xfrm>
            <a:off x="0" y="8829675"/>
            <a:ext cx="3038475" cy="465138"/>
          </a:xfrm>
          <a:prstGeom prst="rect"/>
        </p:spPr>
        <p:txBody>
          <a:bodyPr anchor="b" bIns="46589" lIns="93177" rIns="93177" rtlCol="0" tIns="46589" vert="horz"/>
          <a:lstStyle>
            <a:lvl1pPr algn="l" eaLnBrk="1" fontAlgn="auto" hangingPunct="1">
              <a:spcBef>
                <a:spcPts val="0"/>
              </a:spcBef>
              <a:spcAft>
                <a:spcPts val="0"/>
              </a:spcAft>
              <a:defRPr sz="1200">
                <a:latin typeface="+mn-lt"/>
                <a:cs typeface="+mn-cs"/>
              </a:defRPr>
            </a:lvl1pPr>
          </a:lstStyle>
          <a:p>
            <a:endParaRPr lang="en-US"/>
          </a:p>
        </p:txBody>
      </p:sp>
      <p:sp>
        <p:nvSpPr>
          <p:cNvPr id="1048808" name="Slide Number Placeholder 6"/>
          <p:cNvSpPr>
            <a:spLocks noGrp="1"/>
          </p:cNvSpPr>
          <p:nvPr>
            <p:ph type="sldNum" sz="quarter" idx="5"/>
          </p:nvPr>
        </p:nvSpPr>
        <p:spPr>
          <a:xfrm>
            <a:off x="3970338" y="8829675"/>
            <a:ext cx="3038475" cy="465138"/>
          </a:xfrm>
          <a:prstGeom prst="rect"/>
        </p:spPr>
        <p:txBody>
          <a:bodyPr anchor="b" anchorCtr="0" bIns="46589" compatLnSpc="1" lIns="93177" numCol="1" rIns="93177" tIns="46589" vert="horz" wrap="square"/>
          <a:lstStyle>
            <a:lvl1pPr algn="r" eaLnBrk="1" hangingPunct="1">
              <a:defRPr sz="1200"/>
            </a:lvl1pPr>
          </a:lstStyle>
          <a:p>
            <a:fld id="{01C3C041-5338-46DC-B5C2-45D7FFBDD6E7}" type="slidenum">
              <a:rPr altLang="en-US" lang="en-US"/>
              <a:t>‹#›</a:t>
            </a:fld>
            <a:endParaRPr altLang="en-US" dirty="0" lang="en-US"/>
          </a:p>
        </p:txBody>
      </p:sp>
    </p:spTree>
  </p:cSld>
  <p:clrMap accent1="accent1" accent2="accent2" accent3="accent3" accent4="accent4" accent5="accent5" accent6="accent6" bg1="lt1" bg2="lt2" tx1="dk1" tx2="dk2" hlink="hlink" folHlink="folHlink"/>
  <p:notesStyle>
    <a:lvl1pPr algn="l" eaLnBrk="0" fontAlgn="base" hangingPunct="0" rtl="0">
      <a:spcBef>
        <a:spcPct val="30000"/>
      </a:spcBef>
      <a:spcAft>
        <a:spcPct val="0"/>
      </a:spcAft>
      <a:defRPr sz="1200" kern="1200">
        <a:solidFill>
          <a:schemeClr val="tx1"/>
        </a:solidFill>
        <a:latin typeface="+mn-lt"/>
        <a:ea typeface="+mn-ea"/>
        <a:cs typeface="+mn-cs"/>
      </a:defRPr>
    </a:lvl1pPr>
    <a:lvl2pPr algn="l" eaLnBrk="0" fontAlgn="base" hangingPunct="0" marL="457200" rtl="0">
      <a:spcBef>
        <a:spcPct val="30000"/>
      </a:spcBef>
      <a:spcAft>
        <a:spcPct val="0"/>
      </a:spcAft>
      <a:defRPr sz="1200" kern="1200">
        <a:solidFill>
          <a:schemeClr val="tx1"/>
        </a:solidFill>
        <a:latin typeface="+mn-lt"/>
        <a:ea typeface="+mn-ea"/>
        <a:cs typeface="+mn-cs"/>
      </a:defRPr>
    </a:lvl2pPr>
    <a:lvl3pPr algn="l" eaLnBrk="0" fontAlgn="base" hangingPunct="0" marL="914400" rtl="0">
      <a:spcBef>
        <a:spcPct val="30000"/>
      </a:spcBef>
      <a:spcAft>
        <a:spcPct val="0"/>
      </a:spcAft>
      <a:defRPr sz="1200" kern="1200">
        <a:solidFill>
          <a:schemeClr val="tx1"/>
        </a:solidFill>
        <a:latin typeface="+mn-lt"/>
        <a:ea typeface="+mn-ea"/>
        <a:cs typeface="+mn-cs"/>
      </a:defRPr>
    </a:lvl3pPr>
    <a:lvl4pPr algn="l" eaLnBrk="0" fontAlgn="base" hangingPunct="0" marL="1371600" rtl="0">
      <a:spcBef>
        <a:spcPct val="30000"/>
      </a:spcBef>
      <a:spcAft>
        <a:spcPct val="0"/>
      </a:spcAft>
      <a:defRPr sz="1200" kern="1200">
        <a:solidFill>
          <a:schemeClr val="tx1"/>
        </a:solidFill>
        <a:latin typeface="+mn-lt"/>
        <a:ea typeface="+mn-ea"/>
        <a:cs typeface="+mn-cs"/>
      </a:defRPr>
    </a:lvl4pPr>
    <a:lvl5pPr algn="l" eaLnBrk="0" fontAlgn="base" hangingPunct="0" marL="1828800" rtl="0">
      <a:spcBef>
        <a:spcPct val="30000"/>
      </a:spcBef>
      <a:spcAft>
        <a:spcPct val="0"/>
      </a:spcAft>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595" name="Rectangle 7"/>
          <p:cNvSpPr>
            <a:spLocks noGrp="1" noChangeArrowheads="1"/>
          </p:cNvSpPr>
          <p:nvPr>
            <p:ph type="sldNum" sz="quarter" idx="5"/>
          </p:nvPr>
        </p:nvSpPr>
        <p:spPr>
          <a:noFill/>
        </p:spPr>
        <p:txBody>
          <a:bodyPr/>
          <a:p>
            <a:fld id="{49F90356-2432-4A64-9D8D-BE65D19B03FA}" type="slidenum">
              <a:rPr lang="en-US" smtClean="0"/>
              <a:t>1</a:t>
            </a:fld>
            <a:endParaRPr lang="en-US"/>
          </a:p>
        </p:txBody>
      </p:sp>
      <p:sp>
        <p:nvSpPr>
          <p:cNvPr id="1048596" name="Rectangle 7"/>
          <p:cNvSpPr txBox="1">
            <a:spLocks noGrp="1" noChangeArrowheads="1"/>
          </p:cNvSpPr>
          <p:nvPr/>
        </p:nvSpPr>
        <p:spPr bwMode="auto">
          <a:xfrm>
            <a:off x="3970938" y="8829967"/>
            <a:ext cx="3037840" cy="464820"/>
          </a:xfrm>
          <a:prstGeom prst="rect"/>
          <a:noFill/>
          <a:ln w="9525">
            <a:noFill/>
            <a:miter lim="800000"/>
          </a:ln>
        </p:spPr>
        <p:txBody>
          <a:bodyPr anchor="b" bIns="46589" lIns="93177" rIns="93177" tIns="46589"/>
          <a:p>
            <a:pPr algn="r"/>
            <a:fld id="{A3137E09-02F2-4E00-AC60-24CBA40E41A3}" type="slidenum">
              <a:rPr sz="1200" lang="en-US">
                <a:latin typeface="Times New Roman" panose="02020603050405020304" pitchFamily="18" charset="0"/>
              </a:rPr>
              <a:t>1</a:t>
            </a:fld>
            <a:endParaRPr sz="1200" lang="en-US">
              <a:latin typeface="Times New Roman" panose="02020603050405020304" pitchFamily="18" charset="0"/>
            </a:endParaRPr>
          </a:p>
        </p:txBody>
      </p:sp>
      <p:sp>
        <p:nvSpPr>
          <p:cNvPr id="1048597" name="Rectangle 2"/>
          <p:cNvSpPr>
            <a:spLocks noChangeAspect="1" noRot="1" noGrp="1" noChangeArrowheads="1" noTextEdit="1"/>
          </p:cNvSpPr>
          <p:nvPr>
            <p:ph type="sldImg"/>
          </p:nvPr>
        </p:nvSpPr>
        <p:spPr>
          <a:xfrm>
            <a:off x="406400" y="696913"/>
            <a:ext cx="6197600" cy="3486150"/>
          </a:xfrm>
        </p:spPr>
      </p:sp>
      <p:sp>
        <p:nvSpPr>
          <p:cNvPr id="1048598" name="Rectangle 3"/>
          <p:cNvSpPr>
            <a:spLocks noGrp="1" noChangeArrowheads="1"/>
          </p:cNvSpPr>
          <p:nvPr>
            <p:ph type="body" idx="1"/>
          </p:nvPr>
        </p:nvSpPr>
        <p:spPr>
          <a:noFill/>
        </p:spPr>
        <p:txBody>
          <a:bodyPr/>
          <a:p>
            <a:pPr>
              <a:spcBef>
                <a:spcPct val="0"/>
              </a:spcBef>
            </a:pPr>
            <a:endParaRPr dirty="0" lang="en-US">
              <a:latin typeface="Times" pitchFamily="-109"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sp>
        <p:nvSpPr>
          <p:cNvPr id="1048607" name="Slide Image Placeholder 1"/>
          <p:cNvSpPr>
            <a:spLocks noChangeAspect="1" noRot="1" noGrp="1" noTextEdit="1"/>
          </p:cNvSpPr>
          <p:nvPr>
            <p:ph type="sldImg"/>
          </p:nvPr>
        </p:nvSpPr>
        <p:spPr bwMode="auto">
          <a:xfrm>
            <a:off x="406400" y="696913"/>
            <a:ext cx="6197600" cy="3486150"/>
          </a:xfrm>
          <a:noFill/>
          <a:ln>
            <a:solidFill>
              <a:srgbClr val="000000"/>
            </a:solidFill>
            <a:miter lim="800000"/>
          </a:ln>
        </p:spPr>
      </p:sp>
      <p:sp>
        <p:nvSpPr>
          <p:cNvPr id="1048608" name="Notes Placeholder 2"/>
          <p:cNvSpPr>
            <a:spLocks noGrp="1"/>
          </p:cNvSpPr>
          <p:nvPr>
            <p:ph type="body" idx="1"/>
          </p:nvPr>
        </p:nvSpPr>
        <p:spPr bwMode="auto">
          <a:xfrm>
            <a:off x="701675" y="4416425"/>
            <a:ext cx="5607050" cy="2711450"/>
          </a:xfrm>
          <a:noFill/>
        </p:spPr>
        <p:txBody>
          <a:bodyPr anchor="t" anchorCtr="0" compatLnSpc="1" numCol="1" wrap="square"/>
          <a:p>
            <a:pPr eaLnBrk="1" hangingPunct="1">
              <a:lnSpc>
                <a:spcPct val="150000"/>
              </a:lnSpc>
              <a:spcBef>
                <a:spcPct val="0"/>
              </a:spcBef>
            </a:pPr>
            <a:r>
              <a:rPr altLang="en-US" b="1" dirty="0" lang="en-US">
                <a:latin typeface="Arial" panose="020B0604020202020204" pitchFamily="34" charset="0"/>
                <a:cs typeface="Arial" panose="020B0604020202020204" pitchFamily="34" charset="0"/>
              </a:rPr>
              <a:t>SAY:</a:t>
            </a:r>
            <a:br>
              <a:rPr altLang="en-US" b="1" dirty="0" lang="en-US">
                <a:latin typeface="Arial" panose="020B0604020202020204" pitchFamily="34" charset="0"/>
                <a:cs typeface="Arial" panose="020B0604020202020204" pitchFamily="34" charset="0"/>
              </a:rPr>
            </a:br>
            <a:br>
              <a:rPr altLang="en-US" b="1" dirty="0" lang="en-US">
                <a:latin typeface="Arial" panose="020B0604020202020204" pitchFamily="34" charset="0"/>
                <a:cs typeface="Arial" panose="020B0604020202020204" pitchFamily="34" charset="0"/>
              </a:rPr>
            </a:br>
            <a:r>
              <a:rPr altLang="en-US" dirty="0" lang="en-US">
                <a:latin typeface="Arial" panose="020B0604020202020204" pitchFamily="34" charset="0"/>
                <a:cs typeface="Arial" panose="020B0604020202020204" pitchFamily="34" charset="0"/>
              </a:rPr>
              <a:t>Before we wrap up the course, let’s review what we have learned today.</a:t>
            </a:r>
          </a:p>
          <a:p>
            <a:pPr eaLnBrk="1" hangingPunct="1">
              <a:lnSpc>
                <a:spcPct val="150000"/>
              </a:lnSpc>
              <a:spcBef>
                <a:spcPct val="0"/>
              </a:spcBef>
            </a:pPr>
            <a:endParaRPr altLang="en-US" dirty="0" lang="en-US">
              <a:latin typeface="Arial" panose="020B0604020202020204" pitchFamily="34" charset="0"/>
              <a:cs typeface="Arial" panose="020B0604020202020204" pitchFamily="34" charset="0"/>
            </a:endParaRPr>
          </a:p>
          <a:p>
            <a:pPr eaLnBrk="1" hangingPunct="1">
              <a:lnSpc>
                <a:spcPct val="150000"/>
              </a:lnSpc>
              <a:spcBef>
                <a:spcPct val="0"/>
              </a:spcBef>
            </a:pPr>
            <a:r>
              <a:rPr altLang="en-US" dirty="0" lang="en-US">
                <a:latin typeface="Arial" panose="020B0604020202020204" pitchFamily="34" charset="0"/>
                <a:cs typeface="Arial" panose="020B0604020202020204" pitchFamily="34" charset="0"/>
              </a:rPr>
              <a:t>During this course, we have</a:t>
            </a:r>
          </a:p>
          <a:p>
            <a:pPr eaLnBrk="1" hangingPunct="1">
              <a:lnSpc>
                <a:spcPct val="150000"/>
              </a:lnSpc>
              <a:spcBef>
                <a:spcPct val="0"/>
              </a:spcBef>
            </a:pPr>
            <a:br>
              <a:rPr altLang="en-US" dirty="0" lang="en-US">
                <a:latin typeface="Arial" panose="020B0604020202020204" pitchFamily="34" charset="0"/>
                <a:cs typeface="Arial" panose="020B0604020202020204" pitchFamily="34" charset="0"/>
              </a:rPr>
            </a:br>
            <a:r>
              <a:rPr altLang="en-US" dirty="0" lang="en-US">
                <a:latin typeface="Arial" panose="020B0604020202020204" pitchFamily="34" charset="0"/>
                <a:cs typeface="Arial" panose="020B0604020202020204" pitchFamily="34" charset="0"/>
              </a:rPr>
              <a:t>&lt;</a:t>
            </a:r>
            <a:r>
              <a:rPr altLang="en-US" b="1" dirty="0" lang="en-US">
                <a:latin typeface="Arial" panose="020B0604020202020204" pitchFamily="34" charset="0"/>
                <a:cs typeface="Arial" panose="020B0604020202020204" pitchFamily="34" charset="0"/>
              </a:rPr>
              <a:t>READ</a:t>
            </a:r>
            <a:r>
              <a:rPr altLang="en-US" dirty="0" lang="en-US">
                <a:latin typeface="Arial" panose="020B0604020202020204" pitchFamily="34" charset="0"/>
                <a:cs typeface="Arial" panose="020B0604020202020204" pitchFamily="34" charset="0"/>
              </a:rPr>
              <a:t> the bullets from the slide.&gt;</a:t>
            </a:r>
          </a:p>
          <a:p>
            <a:pPr eaLnBrk="1" hangingPunct="1">
              <a:lnSpc>
                <a:spcPct val="150000"/>
              </a:lnSpc>
              <a:spcBef>
                <a:spcPct val="0"/>
              </a:spcBef>
            </a:pPr>
            <a:endParaRPr altLang="en-US" dirty="0" lang="en-US">
              <a:latin typeface="Arial" panose="020B0604020202020204" pitchFamily="34" charset="0"/>
              <a:cs typeface="Arial" panose="020B0604020202020204" pitchFamily="34" charset="0"/>
            </a:endParaRPr>
          </a:p>
          <a:p>
            <a:pPr eaLnBrk="1" hangingPunct="1">
              <a:lnSpc>
                <a:spcPct val="150000"/>
              </a:lnSpc>
              <a:spcBef>
                <a:spcPct val="0"/>
              </a:spcBef>
            </a:pPr>
            <a:r>
              <a:rPr altLang="en-US" b="1" dirty="0" lang="en-US">
                <a:solidFill>
                  <a:srgbClr val="000000"/>
                </a:solidFill>
                <a:latin typeface="Arial" panose="020B0604020202020204" pitchFamily="34" charset="0"/>
                <a:cs typeface="Arial" panose="020B0604020202020204" pitchFamily="34" charset="0"/>
              </a:rPr>
              <a:t>GO</a:t>
            </a:r>
            <a:r>
              <a:rPr altLang="en-US" dirty="0" lang="en-US">
                <a:solidFill>
                  <a:srgbClr val="000000"/>
                </a:solidFill>
                <a:latin typeface="Arial" panose="020B0604020202020204" pitchFamily="34" charset="0"/>
                <a:cs typeface="Arial" panose="020B0604020202020204" pitchFamily="34" charset="0"/>
              </a:rPr>
              <a:t> to next slide.</a:t>
            </a:r>
            <a:endParaRPr altLang="en-US" dirty="0" lang="en-US">
              <a:latin typeface="Arial" panose="020B0604020202020204" pitchFamily="34" charset="0"/>
              <a:cs typeface="Arial" panose="020B0604020202020204" pitchFamily="34" charset="0"/>
            </a:endParaRPr>
          </a:p>
        </p:txBody>
      </p:sp>
      <p:sp>
        <p:nvSpPr>
          <p:cNvPr id="1048609" name="Slide Number Placeholder 3"/>
          <p:cNvSpPr>
            <a:spLocks noGrp="1"/>
          </p:cNvSpPr>
          <p:nvPr>
            <p:ph type="sldNum" sz="quarter" idx="5"/>
          </p:nvPr>
        </p:nvSpPr>
        <p:spPr bwMode="auto">
          <a:noFill/>
        </p:spPr>
        <p:txBody>
          <a:bodyPr/>
          <a:lstStyle>
            <a:lvl1pPr>
              <a:spcBef>
                <a:spcPct val="30000"/>
              </a:spcBef>
              <a:defRPr sz="1200">
                <a:solidFill>
                  <a:schemeClr val="tx1"/>
                </a:solidFill>
                <a:latin typeface="Calibri" panose="020F0502020204030204" pitchFamily="34" charset="0"/>
              </a:defRPr>
            </a:lvl1pPr>
            <a:lvl2pPr indent="-290830" marL="755650">
              <a:spcBef>
                <a:spcPct val="30000"/>
              </a:spcBef>
              <a:defRPr sz="1200">
                <a:solidFill>
                  <a:schemeClr val="tx1"/>
                </a:solidFill>
                <a:latin typeface="Calibri" panose="020F0502020204030204" pitchFamily="34" charset="0"/>
              </a:defRPr>
            </a:lvl2pPr>
            <a:lvl3pPr indent="-231775" marL="1163955">
              <a:spcBef>
                <a:spcPct val="30000"/>
              </a:spcBef>
              <a:defRPr sz="1200">
                <a:solidFill>
                  <a:schemeClr val="tx1"/>
                </a:solidFill>
                <a:latin typeface="Calibri" panose="020F0502020204030204" pitchFamily="34" charset="0"/>
              </a:defRPr>
            </a:lvl3pPr>
            <a:lvl4pPr indent="-231775" marL="1630680">
              <a:spcBef>
                <a:spcPct val="30000"/>
              </a:spcBef>
              <a:defRPr sz="1200">
                <a:solidFill>
                  <a:schemeClr val="tx1"/>
                </a:solidFill>
                <a:latin typeface="Calibri" panose="020F0502020204030204" pitchFamily="34" charset="0"/>
              </a:defRPr>
            </a:lvl4pPr>
            <a:lvl5pPr indent="-231775" marL="2095500">
              <a:spcBef>
                <a:spcPct val="30000"/>
              </a:spcBef>
              <a:defRPr sz="1200">
                <a:solidFill>
                  <a:schemeClr val="tx1"/>
                </a:solidFill>
                <a:latin typeface="Calibri" panose="020F0502020204030204" pitchFamily="34" charset="0"/>
              </a:defRPr>
            </a:lvl5pPr>
            <a:lvl6pPr eaLnBrk="0" fontAlgn="base" hangingPunct="0" indent="-231775" marL="2552700">
              <a:spcBef>
                <a:spcPct val="30000"/>
              </a:spcBef>
              <a:spcAft>
                <a:spcPct val="0"/>
              </a:spcAft>
              <a:defRPr sz="1200">
                <a:solidFill>
                  <a:schemeClr val="tx1"/>
                </a:solidFill>
                <a:latin typeface="Calibri" panose="020F0502020204030204" pitchFamily="34" charset="0"/>
              </a:defRPr>
            </a:lvl6pPr>
            <a:lvl7pPr eaLnBrk="0" fontAlgn="base" hangingPunct="0" indent="-231775" marL="3009900">
              <a:spcBef>
                <a:spcPct val="30000"/>
              </a:spcBef>
              <a:spcAft>
                <a:spcPct val="0"/>
              </a:spcAft>
              <a:defRPr sz="1200">
                <a:solidFill>
                  <a:schemeClr val="tx1"/>
                </a:solidFill>
                <a:latin typeface="Calibri" panose="020F0502020204030204" pitchFamily="34" charset="0"/>
              </a:defRPr>
            </a:lvl7pPr>
            <a:lvl8pPr eaLnBrk="0" fontAlgn="base" hangingPunct="0" indent="-231775" marL="3467100">
              <a:spcBef>
                <a:spcPct val="30000"/>
              </a:spcBef>
              <a:spcAft>
                <a:spcPct val="0"/>
              </a:spcAft>
              <a:defRPr sz="1200">
                <a:solidFill>
                  <a:schemeClr val="tx1"/>
                </a:solidFill>
                <a:latin typeface="Calibri" panose="020F0502020204030204" pitchFamily="34" charset="0"/>
              </a:defRPr>
            </a:lvl8pPr>
            <a:lvl9pPr eaLnBrk="0" fontAlgn="base" hangingPunct="0" indent="-231775" marL="3924300">
              <a:spcBef>
                <a:spcPct val="30000"/>
              </a:spcBef>
              <a:spcAft>
                <a:spcPct val="0"/>
              </a:spcAft>
              <a:defRPr sz="1200">
                <a:solidFill>
                  <a:schemeClr val="tx1"/>
                </a:solidFill>
                <a:latin typeface="Calibri" panose="020F0502020204030204" pitchFamily="34" charset="0"/>
              </a:defRPr>
            </a:lvl9pPr>
          </a:lstStyle>
          <a:p>
            <a:pPr>
              <a:spcBef>
                <a:spcPct val="0"/>
              </a:spcBef>
            </a:pPr>
            <a:fld id="{1F923737-DF2C-4C05-AA71-4B5989D14E08}" type="slidenum">
              <a:rPr altLang="en-US" lang="en-US" smtClean="0"/>
              <a:t>2</a:t>
            </a:fld>
            <a:endParaRPr altLang="en-US" dirty="0" lang="en-US"/>
          </a:p>
        </p:txBody>
      </p:sp>
      <p:sp>
        <p:nvSpPr>
          <p:cNvPr id="1048610" name="Date Placeholder 4"/>
          <p:cNvSpPr>
            <a:spLocks noGrp="1"/>
          </p:cNvSpPr>
          <p:nvPr>
            <p:ph type="dt" sz="quarter" idx="1"/>
          </p:nvPr>
        </p:nvSpPr>
        <p:spPr bwMode="auto"/>
        <p:txBody>
          <a:bodyPr anchor="t" anchorCtr="0" compatLnSpc="1" numCol="1" wrap="square"/>
          <a:lstStyle>
            <a:lvl1pPr>
              <a:defRPr>
                <a:solidFill>
                  <a:schemeClr val="tx1"/>
                </a:solidFill>
                <a:latin typeface="Calibri" panose="020F0502020204030204" pitchFamily="34" charset="0"/>
              </a:defRPr>
            </a:lvl1pPr>
            <a:lvl2pPr indent="-291465" marL="756920">
              <a:defRPr>
                <a:solidFill>
                  <a:schemeClr val="tx1"/>
                </a:solidFill>
                <a:latin typeface="Calibri" panose="020F0502020204030204" pitchFamily="34" charset="0"/>
              </a:defRPr>
            </a:lvl2pPr>
            <a:lvl3pPr indent="-233045" marL="1164590">
              <a:defRPr>
                <a:solidFill>
                  <a:schemeClr val="tx1"/>
                </a:solidFill>
                <a:latin typeface="Calibri" panose="020F0502020204030204" pitchFamily="34" charset="0"/>
              </a:defRPr>
            </a:lvl3pPr>
            <a:lvl4pPr indent="-233045" marL="1630680">
              <a:defRPr>
                <a:solidFill>
                  <a:schemeClr val="tx1"/>
                </a:solidFill>
                <a:latin typeface="Calibri" panose="020F0502020204030204" pitchFamily="34" charset="0"/>
              </a:defRPr>
            </a:lvl4pPr>
            <a:lvl5pPr indent="-233045" marL="2096770">
              <a:defRPr>
                <a:solidFill>
                  <a:schemeClr val="tx1"/>
                </a:solidFill>
                <a:latin typeface="Calibri" panose="020F0502020204030204" pitchFamily="34" charset="0"/>
              </a:defRPr>
            </a:lvl5pPr>
            <a:lvl6pPr fontAlgn="base" indent="-233045" marL="2562225">
              <a:spcBef>
                <a:spcPct val="0"/>
              </a:spcBef>
              <a:spcAft>
                <a:spcPct val="0"/>
              </a:spcAft>
              <a:defRPr>
                <a:solidFill>
                  <a:schemeClr val="tx1"/>
                </a:solidFill>
                <a:latin typeface="Calibri" panose="020F0502020204030204" pitchFamily="34" charset="0"/>
              </a:defRPr>
            </a:lvl6pPr>
            <a:lvl7pPr fontAlgn="base" indent="-233045" marL="3028315">
              <a:spcBef>
                <a:spcPct val="0"/>
              </a:spcBef>
              <a:spcAft>
                <a:spcPct val="0"/>
              </a:spcAft>
              <a:defRPr>
                <a:solidFill>
                  <a:schemeClr val="tx1"/>
                </a:solidFill>
                <a:latin typeface="Calibri" panose="020F0502020204030204" pitchFamily="34" charset="0"/>
              </a:defRPr>
            </a:lvl7pPr>
            <a:lvl8pPr fontAlgn="base" indent="-233045" marL="3494405">
              <a:spcBef>
                <a:spcPct val="0"/>
              </a:spcBef>
              <a:spcAft>
                <a:spcPct val="0"/>
              </a:spcAft>
              <a:defRPr>
                <a:solidFill>
                  <a:schemeClr val="tx1"/>
                </a:solidFill>
                <a:latin typeface="Calibri" panose="020F0502020204030204" pitchFamily="34" charset="0"/>
              </a:defRPr>
            </a:lvl8pPr>
            <a:lvl9pPr fontAlgn="base" indent="-233045" marL="395986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86A23028-C590-431B-AD6C-EE2EE647D4B7}" type="datetime1">
              <a:rPr altLang="en-US" lang="en-US" smtClean="0"/>
              <a:t>7/8/2024</a:t>
            </a:fld>
            <a:endParaRPr altLang="en-US" dirty="0"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sp>
        <p:nvSpPr>
          <p:cNvPr id="1048620" name="Slide Image Placeholder 1"/>
          <p:cNvSpPr>
            <a:spLocks noChangeAspect="1" noRot="1" noGrp="1" noTextEdit="1"/>
          </p:cNvSpPr>
          <p:nvPr>
            <p:ph type="sldImg"/>
          </p:nvPr>
        </p:nvSpPr>
        <p:spPr bwMode="auto">
          <a:xfrm>
            <a:off x="406400" y="696913"/>
            <a:ext cx="6197600" cy="3486150"/>
          </a:xfrm>
          <a:noFill/>
          <a:ln>
            <a:solidFill>
              <a:srgbClr val="000000"/>
            </a:solidFill>
            <a:miter lim="800000"/>
          </a:ln>
        </p:spPr>
      </p:sp>
      <p:sp>
        <p:nvSpPr>
          <p:cNvPr id="1048621" name="Notes Placeholder 2"/>
          <p:cNvSpPr>
            <a:spLocks noGrp="1"/>
          </p:cNvSpPr>
          <p:nvPr>
            <p:ph type="body" idx="1"/>
          </p:nvPr>
        </p:nvSpPr>
        <p:spPr bwMode="auto">
          <a:xfrm>
            <a:off x="701675" y="4416425"/>
            <a:ext cx="5607050" cy="2711450"/>
          </a:xfrm>
          <a:noFill/>
        </p:spPr>
        <p:txBody>
          <a:bodyPr anchor="t" anchorCtr="0" compatLnSpc="1" numCol="1" wrap="square"/>
          <a:p>
            <a:pPr eaLnBrk="1" hangingPunct="1">
              <a:lnSpc>
                <a:spcPct val="150000"/>
              </a:lnSpc>
              <a:spcBef>
                <a:spcPct val="0"/>
              </a:spcBef>
            </a:pPr>
            <a:r>
              <a:rPr altLang="en-US" b="1" dirty="0" lang="en-US">
                <a:latin typeface="Arial" panose="020B0604020202020204" pitchFamily="34" charset="0"/>
                <a:cs typeface="Arial" panose="020B0604020202020204" pitchFamily="34" charset="0"/>
              </a:rPr>
              <a:t>SAY:</a:t>
            </a:r>
            <a:br>
              <a:rPr altLang="en-US" b="1" dirty="0" lang="en-US">
                <a:latin typeface="Arial" panose="020B0604020202020204" pitchFamily="34" charset="0"/>
                <a:cs typeface="Arial" panose="020B0604020202020204" pitchFamily="34" charset="0"/>
              </a:rPr>
            </a:br>
            <a:br>
              <a:rPr altLang="en-US" b="1" dirty="0" lang="en-US">
                <a:latin typeface="Arial" panose="020B0604020202020204" pitchFamily="34" charset="0"/>
                <a:cs typeface="Arial" panose="020B0604020202020204" pitchFamily="34" charset="0"/>
              </a:rPr>
            </a:br>
            <a:r>
              <a:rPr altLang="en-US" dirty="0" lang="en-US">
                <a:latin typeface="Arial" panose="020B0604020202020204" pitchFamily="34" charset="0"/>
                <a:cs typeface="Arial" panose="020B0604020202020204" pitchFamily="34" charset="0"/>
              </a:rPr>
              <a:t>Before we wrap up the course, let’s review what we have learned today.</a:t>
            </a:r>
          </a:p>
          <a:p>
            <a:pPr eaLnBrk="1" hangingPunct="1">
              <a:lnSpc>
                <a:spcPct val="150000"/>
              </a:lnSpc>
              <a:spcBef>
                <a:spcPct val="0"/>
              </a:spcBef>
            </a:pPr>
            <a:endParaRPr altLang="en-US" dirty="0" lang="en-US">
              <a:latin typeface="Arial" panose="020B0604020202020204" pitchFamily="34" charset="0"/>
              <a:cs typeface="Arial" panose="020B0604020202020204" pitchFamily="34" charset="0"/>
            </a:endParaRPr>
          </a:p>
          <a:p>
            <a:pPr eaLnBrk="1" hangingPunct="1">
              <a:lnSpc>
                <a:spcPct val="150000"/>
              </a:lnSpc>
              <a:spcBef>
                <a:spcPct val="0"/>
              </a:spcBef>
            </a:pPr>
            <a:r>
              <a:rPr altLang="en-US" dirty="0" lang="en-US">
                <a:latin typeface="Arial" panose="020B0604020202020204" pitchFamily="34" charset="0"/>
                <a:cs typeface="Arial" panose="020B0604020202020204" pitchFamily="34" charset="0"/>
              </a:rPr>
              <a:t>During this course, we have</a:t>
            </a:r>
          </a:p>
          <a:p>
            <a:pPr eaLnBrk="1" hangingPunct="1">
              <a:lnSpc>
                <a:spcPct val="150000"/>
              </a:lnSpc>
              <a:spcBef>
                <a:spcPct val="0"/>
              </a:spcBef>
            </a:pPr>
            <a:br>
              <a:rPr altLang="en-US" dirty="0" lang="en-US">
                <a:latin typeface="Arial" panose="020B0604020202020204" pitchFamily="34" charset="0"/>
                <a:cs typeface="Arial" panose="020B0604020202020204" pitchFamily="34" charset="0"/>
              </a:rPr>
            </a:br>
            <a:r>
              <a:rPr altLang="en-US" dirty="0" lang="en-US">
                <a:latin typeface="Arial" panose="020B0604020202020204" pitchFamily="34" charset="0"/>
                <a:cs typeface="Arial" panose="020B0604020202020204" pitchFamily="34" charset="0"/>
              </a:rPr>
              <a:t>&lt;</a:t>
            </a:r>
            <a:r>
              <a:rPr altLang="en-US" b="1" dirty="0" lang="en-US">
                <a:latin typeface="Arial" panose="020B0604020202020204" pitchFamily="34" charset="0"/>
                <a:cs typeface="Arial" panose="020B0604020202020204" pitchFamily="34" charset="0"/>
              </a:rPr>
              <a:t>READ</a:t>
            </a:r>
            <a:r>
              <a:rPr altLang="en-US" dirty="0" lang="en-US">
                <a:latin typeface="Arial" panose="020B0604020202020204" pitchFamily="34" charset="0"/>
                <a:cs typeface="Arial" panose="020B0604020202020204" pitchFamily="34" charset="0"/>
              </a:rPr>
              <a:t> the bullets from the slide.&gt;</a:t>
            </a:r>
          </a:p>
          <a:p>
            <a:pPr eaLnBrk="1" hangingPunct="1">
              <a:lnSpc>
                <a:spcPct val="150000"/>
              </a:lnSpc>
              <a:spcBef>
                <a:spcPct val="0"/>
              </a:spcBef>
            </a:pPr>
            <a:endParaRPr altLang="en-US" dirty="0" lang="en-US">
              <a:latin typeface="Arial" panose="020B0604020202020204" pitchFamily="34" charset="0"/>
              <a:cs typeface="Arial" panose="020B0604020202020204" pitchFamily="34" charset="0"/>
            </a:endParaRPr>
          </a:p>
          <a:p>
            <a:pPr eaLnBrk="1" hangingPunct="1">
              <a:lnSpc>
                <a:spcPct val="150000"/>
              </a:lnSpc>
              <a:spcBef>
                <a:spcPct val="0"/>
              </a:spcBef>
            </a:pPr>
            <a:r>
              <a:rPr altLang="en-US" b="1" dirty="0" lang="en-US">
                <a:solidFill>
                  <a:srgbClr val="000000"/>
                </a:solidFill>
                <a:latin typeface="Arial" panose="020B0604020202020204" pitchFamily="34" charset="0"/>
                <a:cs typeface="Arial" panose="020B0604020202020204" pitchFamily="34" charset="0"/>
              </a:rPr>
              <a:t>GO</a:t>
            </a:r>
            <a:r>
              <a:rPr altLang="en-US" dirty="0" lang="en-US">
                <a:solidFill>
                  <a:srgbClr val="000000"/>
                </a:solidFill>
                <a:latin typeface="Arial" panose="020B0604020202020204" pitchFamily="34" charset="0"/>
                <a:cs typeface="Arial" panose="020B0604020202020204" pitchFamily="34" charset="0"/>
              </a:rPr>
              <a:t> to next slide.</a:t>
            </a:r>
            <a:endParaRPr altLang="en-US" dirty="0" lang="en-US">
              <a:latin typeface="Arial" panose="020B0604020202020204" pitchFamily="34" charset="0"/>
              <a:cs typeface="Arial" panose="020B0604020202020204" pitchFamily="34" charset="0"/>
            </a:endParaRPr>
          </a:p>
        </p:txBody>
      </p:sp>
      <p:sp>
        <p:nvSpPr>
          <p:cNvPr id="1048622" name="Slide Number Placeholder 3"/>
          <p:cNvSpPr>
            <a:spLocks noGrp="1"/>
          </p:cNvSpPr>
          <p:nvPr>
            <p:ph type="sldNum" sz="quarter" idx="5"/>
          </p:nvPr>
        </p:nvSpPr>
        <p:spPr bwMode="auto">
          <a:noFill/>
        </p:spPr>
        <p:txBody>
          <a:bodyPr/>
          <a:lstStyle>
            <a:lvl1pPr>
              <a:spcBef>
                <a:spcPct val="30000"/>
              </a:spcBef>
              <a:defRPr sz="1200">
                <a:solidFill>
                  <a:schemeClr val="tx1"/>
                </a:solidFill>
                <a:latin typeface="Calibri" panose="020F0502020204030204" pitchFamily="34" charset="0"/>
              </a:defRPr>
            </a:lvl1pPr>
            <a:lvl2pPr indent="-290830" marL="755650">
              <a:spcBef>
                <a:spcPct val="30000"/>
              </a:spcBef>
              <a:defRPr sz="1200">
                <a:solidFill>
                  <a:schemeClr val="tx1"/>
                </a:solidFill>
                <a:latin typeface="Calibri" panose="020F0502020204030204" pitchFamily="34" charset="0"/>
              </a:defRPr>
            </a:lvl2pPr>
            <a:lvl3pPr indent="-231775" marL="1163955">
              <a:spcBef>
                <a:spcPct val="30000"/>
              </a:spcBef>
              <a:defRPr sz="1200">
                <a:solidFill>
                  <a:schemeClr val="tx1"/>
                </a:solidFill>
                <a:latin typeface="Calibri" panose="020F0502020204030204" pitchFamily="34" charset="0"/>
              </a:defRPr>
            </a:lvl3pPr>
            <a:lvl4pPr indent="-231775" marL="1630680">
              <a:spcBef>
                <a:spcPct val="30000"/>
              </a:spcBef>
              <a:defRPr sz="1200">
                <a:solidFill>
                  <a:schemeClr val="tx1"/>
                </a:solidFill>
                <a:latin typeface="Calibri" panose="020F0502020204030204" pitchFamily="34" charset="0"/>
              </a:defRPr>
            </a:lvl4pPr>
            <a:lvl5pPr indent="-231775" marL="2095500">
              <a:spcBef>
                <a:spcPct val="30000"/>
              </a:spcBef>
              <a:defRPr sz="1200">
                <a:solidFill>
                  <a:schemeClr val="tx1"/>
                </a:solidFill>
                <a:latin typeface="Calibri" panose="020F0502020204030204" pitchFamily="34" charset="0"/>
              </a:defRPr>
            </a:lvl5pPr>
            <a:lvl6pPr eaLnBrk="0" fontAlgn="base" hangingPunct="0" indent="-231775" marL="2552700">
              <a:spcBef>
                <a:spcPct val="30000"/>
              </a:spcBef>
              <a:spcAft>
                <a:spcPct val="0"/>
              </a:spcAft>
              <a:defRPr sz="1200">
                <a:solidFill>
                  <a:schemeClr val="tx1"/>
                </a:solidFill>
                <a:latin typeface="Calibri" panose="020F0502020204030204" pitchFamily="34" charset="0"/>
              </a:defRPr>
            </a:lvl6pPr>
            <a:lvl7pPr eaLnBrk="0" fontAlgn="base" hangingPunct="0" indent="-231775" marL="3009900">
              <a:spcBef>
                <a:spcPct val="30000"/>
              </a:spcBef>
              <a:spcAft>
                <a:spcPct val="0"/>
              </a:spcAft>
              <a:defRPr sz="1200">
                <a:solidFill>
                  <a:schemeClr val="tx1"/>
                </a:solidFill>
                <a:latin typeface="Calibri" panose="020F0502020204030204" pitchFamily="34" charset="0"/>
              </a:defRPr>
            </a:lvl7pPr>
            <a:lvl8pPr eaLnBrk="0" fontAlgn="base" hangingPunct="0" indent="-231775" marL="3467100">
              <a:spcBef>
                <a:spcPct val="30000"/>
              </a:spcBef>
              <a:spcAft>
                <a:spcPct val="0"/>
              </a:spcAft>
              <a:defRPr sz="1200">
                <a:solidFill>
                  <a:schemeClr val="tx1"/>
                </a:solidFill>
                <a:latin typeface="Calibri" panose="020F0502020204030204" pitchFamily="34" charset="0"/>
              </a:defRPr>
            </a:lvl8pPr>
            <a:lvl9pPr eaLnBrk="0" fontAlgn="base" hangingPunct="0" indent="-231775" marL="3924300">
              <a:spcBef>
                <a:spcPct val="30000"/>
              </a:spcBef>
              <a:spcAft>
                <a:spcPct val="0"/>
              </a:spcAft>
              <a:defRPr sz="1200">
                <a:solidFill>
                  <a:schemeClr val="tx1"/>
                </a:solidFill>
                <a:latin typeface="Calibri" panose="020F0502020204030204" pitchFamily="34" charset="0"/>
              </a:defRPr>
            </a:lvl9pPr>
          </a:lstStyle>
          <a:p>
            <a:pPr>
              <a:spcBef>
                <a:spcPct val="0"/>
              </a:spcBef>
            </a:pPr>
            <a:fld id="{1F923737-DF2C-4C05-AA71-4B5989D14E08}" type="slidenum">
              <a:rPr altLang="en-US" lang="en-US" smtClean="0"/>
              <a:t>3</a:t>
            </a:fld>
            <a:endParaRPr altLang="en-US" dirty="0" lang="en-US"/>
          </a:p>
        </p:txBody>
      </p:sp>
      <p:sp>
        <p:nvSpPr>
          <p:cNvPr id="1048623" name="Date Placeholder 4"/>
          <p:cNvSpPr>
            <a:spLocks noGrp="1"/>
          </p:cNvSpPr>
          <p:nvPr>
            <p:ph type="dt" sz="quarter" idx="1"/>
          </p:nvPr>
        </p:nvSpPr>
        <p:spPr bwMode="auto"/>
        <p:txBody>
          <a:bodyPr anchor="t" anchorCtr="0" compatLnSpc="1" numCol="1" wrap="square"/>
          <a:lstStyle>
            <a:lvl1pPr>
              <a:defRPr>
                <a:solidFill>
                  <a:schemeClr val="tx1"/>
                </a:solidFill>
                <a:latin typeface="Calibri" panose="020F0502020204030204" pitchFamily="34" charset="0"/>
              </a:defRPr>
            </a:lvl1pPr>
            <a:lvl2pPr indent="-291465" marL="756920">
              <a:defRPr>
                <a:solidFill>
                  <a:schemeClr val="tx1"/>
                </a:solidFill>
                <a:latin typeface="Calibri" panose="020F0502020204030204" pitchFamily="34" charset="0"/>
              </a:defRPr>
            </a:lvl2pPr>
            <a:lvl3pPr indent="-233045" marL="1164590">
              <a:defRPr>
                <a:solidFill>
                  <a:schemeClr val="tx1"/>
                </a:solidFill>
                <a:latin typeface="Calibri" panose="020F0502020204030204" pitchFamily="34" charset="0"/>
              </a:defRPr>
            </a:lvl3pPr>
            <a:lvl4pPr indent="-233045" marL="1630680">
              <a:defRPr>
                <a:solidFill>
                  <a:schemeClr val="tx1"/>
                </a:solidFill>
                <a:latin typeface="Calibri" panose="020F0502020204030204" pitchFamily="34" charset="0"/>
              </a:defRPr>
            </a:lvl4pPr>
            <a:lvl5pPr indent="-233045" marL="2096770">
              <a:defRPr>
                <a:solidFill>
                  <a:schemeClr val="tx1"/>
                </a:solidFill>
                <a:latin typeface="Calibri" panose="020F0502020204030204" pitchFamily="34" charset="0"/>
              </a:defRPr>
            </a:lvl5pPr>
            <a:lvl6pPr fontAlgn="base" indent="-233045" marL="2562225">
              <a:spcBef>
                <a:spcPct val="0"/>
              </a:spcBef>
              <a:spcAft>
                <a:spcPct val="0"/>
              </a:spcAft>
              <a:defRPr>
                <a:solidFill>
                  <a:schemeClr val="tx1"/>
                </a:solidFill>
                <a:latin typeface="Calibri" panose="020F0502020204030204" pitchFamily="34" charset="0"/>
              </a:defRPr>
            </a:lvl6pPr>
            <a:lvl7pPr fontAlgn="base" indent="-233045" marL="3028315">
              <a:spcBef>
                <a:spcPct val="0"/>
              </a:spcBef>
              <a:spcAft>
                <a:spcPct val="0"/>
              </a:spcAft>
              <a:defRPr>
                <a:solidFill>
                  <a:schemeClr val="tx1"/>
                </a:solidFill>
                <a:latin typeface="Calibri" panose="020F0502020204030204" pitchFamily="34" charset="0"/>
              </a:defRPr>
            </a:lvl7pPr>
            <a:lvl8pPr fontAlgn="base" indent="-233045" marL="3494405">
              <a:spcBef>
                <a:spcPct val="0"/>
              </a:spcBef>
              <a:spcAft>
                <a:spcPct val="0"/>
              </a:spcAft>
              <a:defRPr>
                <a:solidFill>
                  <a:schemeClr val="tx1"/>
                </a:solidFill>
                <a:latin typeface="Calibri" panose="020F0502020204030204" pitchFamily="34" charset="0"/>
              </a:defRPr>
            </a:lvl8pPr>
            <a:lvl9pPr fontAlgn="base" indent="-233045" marL="395986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86A23028-C590-431B-AD6C-EE2EE647D4B7}" type="datetime1">
              <a:rPr altLang="en-US" lang="en-US" smtClean="0"/>
              <a:t>7/8/2024</a:t>
            </a:fld>
            <a:endParaRPr altLang="en-US" dirty="0"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631" name="Slide Image Placeholder 1"/>
          <p:cNvSpPr>
            <a:spLocks noChangeAspect="1" noRot="1" noGrp="1" noTextEdit="1"/>
          </p:cNvSpPr>
          <p:nvPr>
            <p:ph type="sldImg"/>
          </p:nvPr>
        </p:nvSpPr>
        <p:spPr bwMode="auto">
          <a:xfrm>
            <a:off x="406400" y="696913"/>
            <a:ext cx="6197600" cy="3486150"/>
          </a:xfrm>
          <a:noFill/>
          <a:ln>
            <a:solidFill>
              <a:srgbClr val="000000"/>
            </a:solidFill>
            <a:miter lim="800000"/>
          </a:ln>
        </p:spPr>
      </p:sp>
      <p:sp>
        <p:nvSpPr>
          <p:cNvPr id="1048632" name="Notes Placeholder 2"/>
          <p:cNvSpPr>
            <a:spLocks noGrp="1"/>
          </p:cNvSpPr>
          <p:nvPr>
            <p:ph type="body" idx="1"/>
          </p:nvPr>
        </p:nvSpPr>
        <p:spPr>
          <a:xfrm>
            <a:off x="701675" y="4416425"/>
            <a:ext cx="5607050" cy="3873500"/>
          </a:xfrm>
        </p:spPr>
        <p:txBody>
          <a:bodyPr/>
          <a:p>
            <a:pPr>
              <a:lnSpc>
                <a:spcPct val="150000"/>
              </a:lnSpc>
            </a:pPr>
            <a:r>
              <a:rPr b="1" dirty="0" lang="en-US">
                <a:latin typeface="Arial" panose="020B0604020202020204" pitchFamily="34" charset="0"/>
                <a:cs typeface="Arial" panose="020B0604020202020204" pitchFamily="34" charset="0"/>
              </a:rPr>
              <a:t>SAY:</a:t>
            </a:r>
            <a:br>
              <a:rPr b="1" dirty="0" lang="en-US">
                <a:latin typeface="Arial" panose="020B0604020202020204" pitchFamily="34" charset="0"/>
                <a:cs typeface="Arial" panose="020B0604020202020204" pitchFamily="34" charset="0"/>
              </a:rPr>
            </a:br>
            <a:endParaRPr dirty="0" lang="en-US">
              <a:latin typeface="Arial" panose="020B0604020202020204" pitchFamily="34" charset="0"/>
              <a:cs typeface="Arial" panose="020B0604020202020204" pitchFamily="34" charset="0"/>
            </a:endParaRPr>
          </a:p>
          <a:p>
            <a:pPr>
              <a:lnSpc>
                <a:spcPct val="150000"/>
              </a:lnSpc>
            </a:pPr>
            <a:r>
              <a:rPr dirty="0" lang="en-US">
                <a:latin typeface="Arial" panose="020B0604020202020204" pitchFamily="34" charset="0"/>
                <a:cs typeface="Arial" panose="020B0604020202020204" pitchFamily="34" charset="0"/>
              </a:rPr>
              <a:t>The purpose of epidemiology in public health practice is to</a:t>
            </a:r>
          </a:p>
          <a:p>
            <a:pPr>
              <a:lnSpc>
                <a:spcPct val="150000"/>
              </a:lnSpc>
            </a:pPr>
            <a:endParaRPr dirty="0" lang="en-US">
              <a:latin typeface="Arial" panose="020B0604020202020204" pitchFamily="34" charset="0"/>
              <a:cs typeface="Arial" panose="020B0604020202020204" pitchFamily="34" charset="0"/>
            </a:endParaRP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discover</a:t>
            </a:r>
            <a:r>
              <a:rPr dirty="0" lang="en-US">
                <a:latin typeface="Arial" panose="020B0604020202020204" pitchFamily="34" charset="0"/>
                <a:cs typeface="Arial" panose="020B0604020202020204" pitchFamily="34" charset="0"/>
              </a:rPr>
              <a:t> the agent, host, and environmental factors that affect health;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determine</a:t>
            </a:r>
            <a:r>
              <a:rPr dirty="0" lang="en-US">
                <a:latin typeface="Arial" panose="020B0604020202020204" pitchFamily="34" charset="0"/>
                <a:cs typeface="Arial" panose="020B0604020202020204" pitchFamily="34" charset="0"/>
              </a:rPr>
              <a:t> the relative importance </a:t>
            </a:r>
            <a:r>
              <a:rPr lang="en-US">
                <a:latin typeface="Arial" panose="020B0604020202020204" pitchFamily="34" charset="0"/>
                <a:cs typeface="Arial" panose="020B0604020202020204" pitchFamily="34" charset="0"/>
              </a:rPr>
              <a:t>of causes </a:t>
            </a:r>
            <a:r>
              <a:rPr dirty="0" lang="en-US">
                <a:latin typeface="Arial" panose="020B0604020202020204" pitchFamily="34" charset="0"/>
                <a:cs typeface="Arial" panose="020B0604020202020204" pitchFamily="34" charset="0"/>
              </a:rPr>
              <a:t>of illness, disability, and death;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identify</a:t>
            </a:r>
            <a:r>
              <a:rPr dirty="0" lang="en-US">
                <a:latin typeface="Arial" panose="020B0604020202020204" pitchFamily="34" charset="0"/>
                <a:cs typeface="Arial" panose="020B0604020202020204" pitchFamily="34" charset="0"/>
              </a:rPr>
              <a:t> those segments of the population that have the greatest risk from </a:t>
            </a:r>
            <a:r>
              <a:rPr lang="en-US">
                <a:latin typeface="Arial" panose="020B0604020202020204" pitchFamily="34" charset="0"/>
                <a:cs typeface="Arial" panose="020B0604020202020204" pitchFamily="34" charset="0"/>
              </a:rPr>
              <a:t>specific causes </a:t>
            </a:r>
            <a:r>
              <a:rPr dirty="0" lang="en-US">
                <a:latin typeface="Arial" panose="020B0604020202020204" pitchFamily="34" charset="0"/>
                <a:cs typeface="Arial" panose="020B0604020202020204" pitchFamily="34" charset="0"/>
              </a:rPr>
              <a:t>of ill health; and</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evaluate</a:t>
            </a:r>
            <a:r>
              <a:rPr dirty="0" lang="en-US">
                <a:latin typeface="Arial" panose="020B0604020202020204" pitchFamily="34" charset="0"/>
                <a:cs typeface="Arial" panose="020B0604020202020204" pitchFamily="34" charset="0"/>
              </a:rPr>
              <a:t> the effectiveness of health programs and services in improving population health.</a:t>
            </a:r>
          </a:p>
          <a:p>
            <a:pPr eaLnBrk="1" fontAlgn="auto" hangingPunct="1">
              <a:lnSpc>
                <a:spcPct val="150000"/>
              </a:lnSpc>
              <a:spcBef>
                <a:spcPts val="0"/>
              </a:spcBef>
              <a:spcAft>
                <a:spcPts val="0"/>
              </a:spcAft>
            </a:pPr>
            <a:br>
              <a:rPr dirty="0" lang="en-US">
                <a:latin typeface="Arial" panose="020B0604020202020204" pitchFamily="34" charset="0"/>
                <a:cs typeface="Arial" panose="020B0604020202020204" pitchFamily="34" charset="0"/>
              </a:rPr>
            </a:br>
            <a:r>
              <a:rPr b="1" dirty="0" lang="en-US">
                <a:solidFill>
                  <a:prstClr val="black"/>
                </a:solidFill>
                <a:latin typeface="Arial" panose="020B0604020202020204" pitchFamily="34" charset="0"/>
                <a:cs typeface="Arial" panose="020B0604020202020204" pitchFamily="34" charset="0"/>
              </a:rPr>
              <a:t>GO</a:t>
            </a:r>
            <a:r>
              <a:rPr dirty="0" lang="en-US">
                <a:solidFill>
                  <a:prstClr val="black"/>
                </a:solidFill>
                <a:latin typeface="Arial" panose="020B0604020202020204" pitchFamily="34" charset="0"/>
                <a:cs typeface="Arial" panose="020B0604020202020204" pitchFamily="34" charset="0"/>
              </a:rPr>
              <a:t> to next slide.</a:t>
            </a:r>
            <a:endParaRPr dirty="0" lang="en-US">
              <a:latin typeface="Arial" panose="020B0604020202020204" pitchFamily="34" charset="0"/>
              <a:cs typeface="Arial" panose="020B0604020202020204" pitchFamily="34" charset="0"/>
            </a:endParaRPr>
          </a:p>
        </p:txBody>
      </p:sp>
      <p:sp>
        <p:nvSpPr>
          <p:cNvPr id="1048633" name="Slide Number Placeholder 3"/>
          <p:cNvSpPr>
            <a:spLocks noGrp="1"/>
          </p:cNvSpPr>
          <p:nvPr>
            <p:ph type="sldNum" sz="quarter" idx="5"/>
          </p:nvPr>
        </p:nvSpPr>
        <p:spPr bwMode="auto">
          <a:noFill/>
        </p:spPr>
        <p:txBody>
          <a:bodyPr/>
          <a:lstStyle>
            <a:lvl1pPr>
              <a:spcBef>
                <a:spcPct val="30000"/>
              </a:spcBef>
              <a:defRPr sz="1200">
                <a:solidFill>
                  <a:schemeClr val="tx1"/>
                </a:solidFill>
                <a:latin typeface="Calibri" panose="020F0502020204030204" pitchFamily="34" charset="0"/>
              </a:defRPr>
            </a:lvl1pPr>
            <a:lvl2pPr indent="-290830" marL="755650">
              <a:spcBef>
                <a:spcPct val="30000"/>
              </a:spcBef>
              <a:defRPr sz="1200">
                <a:solidFill>
                  <a:schemeClr val="tx1"/>
                </a:solidFill>
                <a:latin typeface="Calibri" panose="020F0502020204030204" pitchFamily="34" charset="0"/>
              </a:defRPr>
            </a:lvl2pPr>
            <a:lvl3pPr indent="-231775" marL="1163955">
              <a:spcBef>
                <a:spcPct val="30000"/>
              </a:spcBef>
              <a:defRPr sz="1200">
                <a:solidFill>
                  <a:schemeClr val="tx1"/>
                </a:solidFill>
                <a:latin typeface="Calibri" panose="020F0502020204030204" pitchFamily="34" charset="0"/>
              </a:defRPr>
            </a:lvl3pPr>
            <a:lvl4pPr indent="-231775" marL="1630680">
              <a:spcBef>
                <a:spcPct val="30000"/>
              </a:spcBef>
              <a:defRPr sz="1200">
                <a:solidFill>
                  <a:schemeClr val="tx1"/>
                </a:solidFill>
                <a:latin typeface="Calibri" panose="020F0502020204030204" pitchFamily="34" charset="0"/>
              </a:defRPr>
            </a:lvl4pPr>
            <a:lvl5pPr indent="-231775" marL="2095500">
              <a:spcBef>
                <a:spcPct val="30000"/>
              </a:spcBef>
              <a:defRPr sz="1200">
                <a:solidFill>
                  <a:schemeClr val="tx1"/>
                </a:solidFill>
                <a:latin typeface="Calibri" panose="020F0502020204030204" pitchFamily="34" charset="0"/>
              </a:defRPr>
            </a:lvl5pPr>
            <a:lvl6pPr eaLnBrk="0" fontAlgn="base" hangingPunct="0" indent="-231775" marL="2552700">
              <a:spcBef>
                <a:spcPct val="30000"/>
              </a:spcBef>
              <a:spcAft>
                <a:spcPct val="0"/>
              </a:spcAft>
              <a:defRPr sz="1200">
                <a:solidFill>
                  <a:schemeClr val="tx1"/>
                </a:solidFill>
                <a:latin typeface="Calibri" panose="020F0502020204030204" pitchFamily="34" charset="0"/>
              </a:defRPr>
            </a:lvl6pPr>
            <a:lvl7pPr eaLnBrk="0" fontAlgn="base" hangingPunct="0" indent="-231775" marL="3009900">
              <a:spcBef>
                <a:spcPct val="30000"/>
              </a:spcBef>
              <a:spcAft>
                <a:spcPct val="0"/>
              </a:spcAft>
              <a:defRPr sz="1200">
                <a:solidFill>
                  <a:schemeClr val="tx1"/>
                </a:solidFill>
                <a:latin typeface="Calibri" panose="020F0502020204030204" pitchFamily="34" charset="0"/>
              </a:defRPr>
            </a:lvl7pPr>
            <a:lvl8pPr eaLnBrk="0" fontAlgn="base" hangingPunct="0" indent="-231775" marL="3467100">
              <a:spcBef>
                <a:spcPct val="30000"/>
              </a:spcBef>
              <a:spcAft>
                <a:spcPct val="0"/>
              </a:spcAft>
              <a:defRPr sz="1200">
                <a:solidFill>
                  <a:schemeClr val="tx1"/>
                </a:solidFill>
                <a:latin typeface="Calibri" panose="020F0502020204030204" pitchFamily="34" charset="0"/>
              </a:defRPr>
            </a:lvl8pPr>
            <a:lvl9pPr eaLnBrk="0" fontAlgn="base" hangingPunct="0" indent="-231775" marL="3924300">
              <a:spcBef>
                <a:spcPct val="30000"/>
              </a:spcBef>
              <a:spcAft>
                <a:spcPct val="0"/>
              </a:spcAft>
              <a:defRPr sz="1200">
                <a:solidFill>
                  <a:schemeClr val="tx1"/>
                </a:solidFill>
                <a:latin typeface="Calibri" panose="020F0502020204030204" pitchFamily="34" charset="0"/>
              </a:defRPr>
            </a:lvl9pPr>
          </a:lstStyle>
          <a:p>
            <a:pPr>
              <a:spcBef>
                <a:spcPct val="0"/>
              </a:spcBef>
            </a:pPr>
            <a:fld id="{CEE14A06-6DA4-4485-8C26-48B287ECF792}" type="slidenum">
              <a:rPr altLang="en-US" lang="en-US" smtClean="0"/>
              <a:t>5</a:t>
            </a:fld>
            <a:endParaRPr altLang="en-US" dirty="0" lang="en-US"/>
          </a:p>
        </p:txBody>
      </p:sp>
      <p:sp>
        <p:nvSpPr>
          <p:cNvPr id="1048634" name="Date Placeholder 4"/>
          <p:cNvSpPr>
            <a:spLocks noGrp="1"/>
          </p:cNvSpPr>
          <p:nvPr>
            <p:ph type="dt" sz="quarter" idx="1"/>
          </p:nvPr>
        </p:nvSpPr>
        <p:spPr bwMode="auto"/>
        <p:txBody>
          <a:bodyPr anchor="t" anchorCtr="0" compatLnSpc="1" numCol="1" wrap="square"/>
          <a:lstStyle>
            <a:lvl1pPr>
              <a:defRPr>
                <a:solidFill>
                  <a:schemeClr val="tx1"/>
                </a:solidFill>
                <a:latin typeface="Calibri" panose="020F0502020204030204" pitchFamily="34" charset="0"/>
              </a:defRPr>
            </a:lvl1pPr>
            <a:lvl2pPr indent="-291465" marL="756920">
              <a:defRPr>
                <a:solidFill>
                  <a:schemeClr val="tx1"/>
                </a:solidFill>
                <a:latin typeface="Calibri" panose="020F0502020204030204" pitchFamily="34" charset="0"/>
              </a:defRPr>
            </a:lvl2pPr>
            <a:lvl3pPr indent="-233045" marL="1164590">
              <a:defRPr>
                <a:solidFill>
                  <a:schemeClr val="tx1"/>
                </a:solidFill>
                <a:latin typeface="Calibri" panose="020F0502020204030204" pitchFamily="34" charset="0"/>
              </a:defRPr>
            </a:lvl3pPr>
            <a:lvl4pPr indent="-233045" marL="1630680">
              <a:defRPr>
                <a:solidFill>
                  <a:schemeClr val="tx1"/>
                </a:solidFill>
                <a:latin typeface="Calibri" panose="020F0502020204030204" pitchFamily="34" charset="0"/>
              </a:defRPr>
            </a:lvl4pPr>
            <a:lvl5pPr indent="-233045" marL="2096770">
              <a:defRPr>
                <a:solidFill>
                  <a:schemeClr val="tx1"/>
                </a:solidFill>
                <a:latin typeface="Calibri" panose="020F0502020204030204" pitchFamily="34" charset="0"/>
              </a:defRPr>
            </a:lvl5pPr>
            <a:lvl6pPr fontAlgn="base" indent="-233045" marL="2562225">
              <a:spcBef>
                <a:spcPct val="0"/>
              </a:spcBef>
              <a:spcAft>
                <a:spcPct val="0"/>
              </a:spcAft>
              <a:defRPr>
                <a:solidFill>
                  <a:schemeClr val="tx1"/>
                </a:solidFill>
                <a:latin typeface="Calibri" panose="020F0502020204030204" pitchFamily="34" charset="0"/>
              </a:defRPr>
            </a:lvl6pPr>
            <a:lvl7pPr fontAlgn="base" indent="-233045" marL="3028315">
              <a:spcBef>
                <a:spcPct val="0"/>
              </a:spcBef>
              <a:spcAft>
                <a:spcPct val="0"/>
              </a:spcAft>
              <a:defRPr>
                <a:solidFill>
                  <a:schemeClr val="tx1"/>
                </a:solidFill>
                <a:latin typeface="Calibri" panose="020F0502020204030204" pitchFamily="34" charset="0"/>
              </a:defRPr>
            </a:lvl7pPr>
            <a:lvl8pPr fontAlgn="base" indent="-233045" marL="3494405">
              <a:spcBef>
                <a:spcPct val="0"/>
              </a:spcBef>
              <a:spcAft>
                <a:spcPct val="0"/>
              </a:spcAft>
              <a:defRPr>
                <a:solidFill>
                  <a:schemeClr val="tx1"/>
                </a:solidFill>
                <a:latin typeface="Calibri" panose="020F0502020204030204" pitchFamily="34" charset="0"/>
              </a:defRPr>
            </a:lvl8pPr>
            <a:lvl9pPr fontAlgn="base" indent="-233045" marL="395986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518E05B8-BC65-4A5F-B692-EA38DF597DCB}" type="datetime1">
              <a:rPr altLang="en-US" lang="en-US" smtClean="0"/>
              <a:t>7/8/2024</a:t>
            </a:fld>
            <a:endParaRPr altLang="en-US" dirty="0"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sp>
        <p:nvSpPr>
          <p:cNvPr id="1048638" name="Slide Image Placeholder 1"/>
          <p:cNvSpPr>
            <a:spLocks noChangeAspect="1" noRot="1" noGrp="1" noTextEdit="1"/>
          </p:cNvSpPr>
          <p:nvPr>
            <p:ph type="sldImg"/>
          </p:nvPr>
        </p:nvSpPr>
        <p:spPr bwMode="auto">
          <a:xfrm>
            <a:off x="406400" y="696913"/>
            <a:ext cx="6197600" cy="3486150"/>
          </a:xfrm>
          <a:noFill/>
          <a:ln>
            <a:solidFill>
              <a:srgbClr val="000000"/>
            </a:solidFill>
            <a:miter lim="800000"/>
          </a:ln>
        </p:spPr>
      </p:sp>
      <p:sp>
        <p:nvSpPr>
          <p:cNvPr id="1048639" name="Notes Placeholder 2"/>
          <p:cNvSpPr>
            <a:spLocks noGrp="1"/>
          </p:cNvSpPr>
          <p:nvPr>
            <p:ph type="body" idx="1"/>
          </p:nvPr>
        </p:nvSpPr>
        <p:spPr>
          <a:xfrm>
            <a:off x="701675" y="4416425"/>
            <a:ext cx="5607050" cy="3873500"/>
          </a:xfrm>
        </p:spPr>
        <p:txBody>
          <a:bodyPr/>
          <a:p>
            <a:pPr>
              <a:lnSpc>
                <a:spcPct val="150000"/>
              </a:lnSpc>
            </a:pPr>
            <a:r>
              <a:rPr b="1" dirty="0" lang="en-US">
                <a:latin typeface="Arial" panose="020B0604020202020204" pitchFamily="34" charset="0"/>
                <a:cs typeface="Arial" panose="020B0604020202020204" pitchFamily="34" charset="0"/>
              </a:rPr>
              <a:t>SAY:</a:t>
            </a:r>
            <a:br>
              <a:rPr b="1" dirty="0" lang="en-US">
                <a:latin typeface="Arial" panose="020B0604020202020204" pitchFamily="34" charset="0"/>
                <a:cs typeface="Arial" panose="020B0604020202020204" pitchFamily="34" charset="0"/>
              </a:rPr>
            </a:br>
            <a:endParaRPr dirty="0" lang="en-US">
              <a:latin typeface="Arial" panose="020B0604020202020204" pitchFamily="34" charset="0"/>
              <a:cs typeface="Arial" panose="020B0604020202020204" pitchFamily="34" charset="0"/>
            </a:endParaRPr>
          </a:p>
          <a:p>
            <a:pPr>
              <a:lnSpc>
                <a:spcPct val="150000"/>
              </a:lnSpc>
            </a:pPr>
            <a:r>
              <a:rPr dirty="0" lang="en-US">
                <a:latin typeface="Arial" panose="020B0604020202020204" pitchFamily="34" charset="0"/>
                <a:cs typeface="Arial" panose="020B0604020202020204" pitchFamily="34" charset="0"/>
              </a:rPr>
              <a:t>The purpose of epidemiology in public health practice is to</a:t>
            </a:r>
          </a:p>
          <a:p>
            <a:pPr>
              <a:lnSpc>
                <a:spcPct val="150000"/>
              </a:lnSpc>
            </a:pPr>
            <a:endParaRPr dirty="0" lang="en-US">
              <a:latin typeface="Arial" panose="020B0604020202020204" pitchFamily="34" charset="0"/>
              <a:cs typeface="Arial" panose="020B0604020202020204" pitchFamily="34" charset="0"/>
            </a:endParaRP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discover</a:t>
            </a:r>
            <a:r>
              <a:rPr dirty="0" lang="en-US">
                <a:latin typeface="Arial" panose="020B0604020202020204" pitchFamily="34" charset="0"/>
                <a:cs typeface="Arial" panose="020B0604020202020204" pitchFamily="34" charset="0"/>
              </a:rPr>
              <a:t> the agent, host, and environmental factors that affect health;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determine</a:t>
            </a:r>
            <a:r>
              <a:rPr dirty="0" lang="en-US">
                <a:latin typeface="Arial" panose="020B0604020202020204" pitchFamily="34" charset="0"/>
                <a:cs typeface="Arial" panose="020B0604020202020204" pitchFamily="34" charset="0"/>
              </a:rPr>
              <a:t> the relative importance </a:t>
            </a:r>
            <a:r>
              <a:rPr lang="en-US">
                <a:latin typeface="Arial" panose="020B0604020202020204" pitchFamily="34" charset="0"/>
                <a:cs typeface="Arial" panose="020B0604020202020204" pitchFamily="34" charset="0"/>
              </a:rPr>
              <a:t>of causes </a:t>
            </a:r>
            <a:r>
              <a:rPr dirty="0" lang="en-US">
                <a:latin typeface="Arial" panose="020B0604020202020204" pitchFamily="34" charset="0"/>
                <a:cs typeface="Arial" panose="020B0604020202020204" pitchFamily="34" charset="0"/>
              </a:rPr>
              <a:t>of illness, disability, and death;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identify</a:t>
            </a:r>
            <a:r>
              <a:rPr dirty="0" lang="en-US">
                <a:latin typeface="Arial" panose="020B0604020202020204" pitchFamily="34" charset="0"/>
                <a:cs typeface="Arial" panose="020B0604020202020204" pitchFamily="34" charset="0"/>
              </a:rPr>
              <a:t> those segments of the population that have the greatest risk from </a:t>
            </a:r>
            <a:r>
              <a:rPr lang="en-US">
                <a:latin typeface="Arial" panose="020B0604020202020204" pitchFamily="34" charset="0"/>
                <a:cs typeface="Arial" panose="020B0604020202020204" pitchFamily="34" charset="0"/>
              </a:rPr>
              <a:t>specific causes </a:t>
            </a:r>
            <a:r>
              <a:rPr dirty="0" lang="en-US">
                <a:latin typeface="Arial" panose="020B0604020202020204" pitchFamily="34" charset="0"/>
                <a:cs typeface="Arial" panose="020B0604020202020204" pitchFamily="34" charset="0"/>
              </a:rPr>
              <a:t>of ill health; and</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evaluate</a:t>
            </a:r>
            <a:r>
              <a:rPr dirty="0" lang="en-US">
                <a:latin typeface="Arial" panose="020B0604020202020204" pitchFamily="34" charset="0"/>
                <a:cs typeface="Arial" panose="020B0604020202020204" pitchFamily="34" charset="0"/>
              </a:rPr>
              <a:t> the effectiveness of health programs and services in improving population health.</a:t>
            </a:r>
          </a:p>
          <a:p>
            <a:pPr eaLnBrk="1" fontAlgn="auto" hangingPunct="1">
              <a:lnSpc>
                <a:spcPct val="150000"/>
              </a:lnSpc>
              <a:spcBef>
                <a:spcPts val="0"/>
              </a:spcBef>
              <a:spcAft>
                <a:spcPts val="0"/>
              </a:spcAft>
            </a:pPr>
            <a:br>
              <a:rPr dirty="0" lang="en-US">
                <a:latin typeface="Arial" panose="020B0604020202020204" pitchFamily="34" charset="0"/>
                <a:cs typeface="Arial" panose="020B0604020202020204" pitchFamily="34" charset="0"/>
              </a:rPr>
            </a:br>
            <a:r>
              <a:rPr b="1" dirty="0" lang="en-US">
                <a:solidFill>
                  <a:prstClr val="black"/>
                </a:solidFill>
                <a:latin typeface="Arial" panose="020B0604020202020204" pitchFamily="34" charset="0"/>
                <a:cs typeface="Arial" panose="020B0604020202020204" pitchFamily="34" charset="0"/>
              </a:rPr>
              <a:t>GO</a:t>
            </a:r>
            <a:r>
              <a:rPr dirty="0" lang="en-US">
                <a:solidFill>
                  <a:prstClr val="black"/>
                </a:solidFill>
                <a:latin typeface="Arial" panose="020B0604020202020204" pitchFamily="34" charset="0"/>
                <a:cs typeface="Arial" panose="020B0604020202020204" pitchFamily="34" charset="0"/>
              </a:rPr>
              <a:t> to next slide.</a:t>
            </a:r>
            <a:endParaRPr dirty="0" lang="en-US">
              <a:latin typeface="Arial" panose="020B0604020202020204" pitchFamily="34" charset="0"/>
              <a:cs typeface="Arial" panose="020B0604020202020204" pitchFamily="34" charset="0"/>
            </a:endParaRPr>
          </a:p>
        </p:txBody>
      </p:sp>
      <p:sp>
        <p:nvSpPr>
          <p:cNvPr id="1048640" name="Slide Number Placeholder 3"/>
          <p:cNvSpPr>
            <a:spLocks noGrp="1"/>
          </p:cNvSpPr>
          <p:nvPr>
            <p:ph type="sldNum" sz="quarter" idx="5"/>
          </p:nvPr>
        </p:nvSpPr>
        <p:spPr bwMode="auto">
          <a:noFill/>
        </p:spPr>
        <p:txBody>
          <a:bodyPr/>
          <a:lstStyle>
            <a:lvl1pPr>
              <a:spcBef>
                <a:spcPct val="30000"/>
              </a:spcBef>
              <a:defRPr sz="1200">
                <a:solidFill>
                  <a:schemeClr val="tx1"/>
                </a:solidFill>
                <a:latin typeface="Calibri" panose="020F0502020204030204" pitchFamily="34" charset="0"/>
              </a:defRPr>
            </a:lvl1pPr>
            <a:lvl2pPr indent="-290830" marL="755650">
              <a:spcBef>
                <a:spcPct val="30000"/>
              </a:spcBef>
              <a:defRPr sz="1200">
                <a:solidFill>
                  <a:schemeClr val="tx1"/>
                </a:solidFill>
                <a:latin typeface="Calibri" panose="020F0502020204030204" pitchFamily="34" charset="0"/>
              </a:defRPr>
            </a:lvl2pPr>
            <a:lvl3pPr indent="-231775" marL="1163955">
              <a:spcBef>
                <a:spcPct val="30000"/>
              </a:spcBef>
              <a:defRPr sz="1200">
                <a:solidFill>
                  <a:schemeClr val="tx1"/>
                </a:solidFill>
                <a:latin typeface="Calibri" panose="020F0502020204030204" pitchFamily="34" charset="0"/>
              </a:defRPr>
            </a:lvl3pPr>
            <a:lvl4pPr indent="-231775" marL="1630680">
              <a:spcBef>
                <a:spcPct val="30000"/>
              </a:spcBef>
              <a:defRPr sz="1200">
                <a:solidFill>
                  <a:schemeClr val="tx1"/>
                </a:solidFill>
                <a:latin typeface="Calibri" panose="020F0502020204030204" pitchFamily="34" charset="0"/>
              </a:defRPr>
            </a:lvl4pPr>
            <a:lvl5pPr indent="-231775" marL="2095500">
              <a:spcBef>
                <a:spcPct val="30000"/>
              </a:spcBef>
              <a:defRPr sz="1200">
                <a:solidFill>
                  <a:schemeClr val="tx1"/>
                </a:solidFill>
                <a:latin typeface="Calibri" panose="020F0502020204030204" pitchFamily="34" charset="0"/>
              </a:defRPr>
            </a:lvl5pPr>
            <a:lvl6pPr eaLnBrk="0" fontAlgn="base" hangingPunct="0" indent="-231775" marL="2552700">
              <a:spcBef>
                <a:spcPct val="30000"/>
              </a:spcBef>
              <a:spcAft>
                <a:spcPct val="0"/>
              </a:spcAft>
              <a:defRPr sz="1200">
                <a:solidFill>
                  <a:schemeClr val="tx1"/>
                </a:solidFill>
                <a:latin typeface="Calibri" panose="020F0502020204030204" pitchFamily="34" charset="0"/>
              </a:defRPr>
            </a:lvl6pPr>
            <a:lvl7pPr eaLnBrk="0" fontAlgn="base" hangingPunct="0" indent="-231775" marL="3009900">
              <a:spcBef>
                <a:spcPct val="30000"/>
              </a:spcBef>
              <a:spcAft>
                <a:spcPct val="0"/>
              </a:spcAft>
              <a:defRPr sz="1200">
                <a:solidFill>
                  <a:schemeClr val="tx1"/>
                </a:solidFill>
                <a:latin typeface="Calibri" panose="020F0502020204030204" pitchFamily="34" charset="0"/>
              </a:defRPr>
            </a:lvl7pPr>
            <a:lvl8pPr eaLnBrk="0" fontAlgn="base" hangingPunct="0" indent="-231775" marL="3467100">
              <a:spcBef>
                <a:spcPct val="30000"/>
              </a:spcBef>
              <a:spcAft>
                <a:spcPct val="0"/>
              </a:spcAft>
              <a:defRPr sz="1200">
                <a:solidFill>
                  <a:schemeClr val="tx1"/>
                </a:solidFill>
                <a:latin typeface="Calibri" panose="020F0502020204030204" pitchFamily="34" charset="0"/>
              </a:defRPr>
            </a:lvl8pPr>
            <a:lvl9pPr eaLnBrk="0" fontAlgn="base" hangingPunct="0" indent="-231775" marL="3924300">
              <a:spcBef>
                <a:spcPct val="30000"/>
              </a:spcBef>
              <a:spcAft>
                <a:spcPct val="0"/>
              </a:spcAft>
              <a:defRPr sz="1200">
                <a:solidFill>
                  <a:schemeClr val="tx1"/>
                </a:solidFill>
                <a:latin typeface="Calibri" panose="020F0502020204030204" pitchFamily="34" charset="0"/>
              </a:defRPr>
            </a:lvl9pPr>
          </a:lstStyle>
          <a:p>
            <a:pPr>
              <a:spcBef>
                <a:spcPct val="0"/>
              </a:spcBef>
            </a:pPr>
            <a:fld id="{CEE14A06-6DA4-4485-8C26-48B287ECF792}" type="slidenum">
              <a:rPr altLang="en-US" lang="en-US" smtClean="0"/>
              <a:t>6</a:t>
            </a:fld>
            <a:endParaRPr altLang="en-US" dirty="0" lang="en-US"/>
          </a:p>
        </p:txBody>
      </p:sp>
      <p:sp>
        <p:nvSpPr>
          <p:cNvPr id="1048641" name="Date Placeholder 4"/>
          <p:cNvSpPr>
            <a:spLocks noGrp="1"/>
          </p:cNvSpPr>
          <p:nvPr>
            <p:ph type="dt" sz="quarter" idx="1"/>
          </p:nvPr>
        </p:nvSpPr>
        <p:spPr bwMode="auto"/>
        <p:txBody>
          <a:bodyPr anchor="t" anchorCtr="0" compatLnSpc="1" numCol="1" wrap="square"/>
          <a:lstStyle>
            <a:lvl1pPr>
              <a:defRPr>
                <a:solidFill>
                  <a:schemeClr val="tx1"/>
                </a:solidFill>
                <a:latin typeface="Calibri" panose="020F0502020204030204" pitchFamily="34" charset="0"/>
              </a:defRPr>
            </a:lvl1pPr>
            <a:lvl2pPr indent="-291465" marL="756920">
              <a:defRPr>
                <a:solidFill>
                  <a:schemeClr val="tx1"/>
                </a:solidFill>
                <a:latin typeface="Calibri" panose="020F0502020204030204" pitchFamily="34" charset="0"/>
              </a:defRPr>
            </a:lvl2pPr>
            <a:lvl3pPr indent="-233045" marL="1164590">
              <a:defRPr>
                <a:solidFill>
                  <a:schemeClr val="tx1"/>
                </a:solidFill>
                <a:latin typeface="Calibri" panose="020F0502020204030204" pitchFamily="34" charset="0"/>
              </a:defRPr>
            </a:lvl3pPr>
            <a:lvl4pPr indent="-233045" marL="1630680">
              <a:defRPr>
                <a:solidFill>
                  <a:schemeClr val="tx1"/>
                </a:solidFill>
                <a:latin typeface="Calibri" panose="020F0502020204030204" pitchFamily="34" charset="0"/>
              </a:defRPr>
            </a:lvl4pPr>
            <a:lvl5pPr indent="-233045" marL="2096770">
              <a:defRPr>
                <a:solidFill>
                  <a:schemeClr val="tx1"/>
                </a:solidFill>
                <a:latin typeface="Calibri" panose="020F0502020204030204" pitchFamily="34" charset="0"/>
              </a:defRPr>
            </a:lvl5pPr>
            <a:lvl6pPr fontAlgn="base" indent="-233045" marL="2562225">
              <a:spcBef>
                <a:spcPct val="0"/>
              </a:spcBef>
              <a:spcAft>
                <a:spcPct val="0"/>
              </a:spcAft>
              <a:defRPr>
                <a:solidFill>
                  <a:schemeClr val="tx1"/>
                </a:solidFill>
                <a:latin typeface="Calibri" panose="020F0502020204030204" pitchFamily="34" charset="0"/>
              </a:defRPr>
            </a:lvl6pPr>
            <a:lvl7pPr fontAlgn="base" indent="-233045" marL="3028315">
              <a:spcBef>
                <a:spcPct val="0"/>
              </a:spcBef>
              <a:spcAft>
                <a:spcPct val="0"/>
              </a:spcAft>
              <a:defRPr>
                <a:solidFill>
                  <a:schemeClr val="tx1"/>
                </a:solidFill>
                <a:latin typeface="Calibri" panose="020F0502020204030204" pitchFamily="34" charset="0"/>
              </a:defRPr>
            </a:lvl7pPr>
            <a:lvl8pPr fontAlgn="base" indent="-233045" marL="3494405">
              <a:spcBef>
                <a:spcPct val="0"/>
              </a:spcBef>
              <a:spcAft>
                <a:spcPct val="0"/>
              </a:spcAft>
              <a:defRPr>
                <a:solidFill>
                  <a:schemeClr val="tx1"/>
                </a:solidFill>
                <a:latin typeface="Calibri" panose="020F0502020204030204" pitchFamily="34" charset="0"/>
              </a:defRPr>
            </a:lvl8pPr>
            <a:lvl9pPr fontAlgn="base" indent="-233045" marL="395986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518E05B8-BC65-4A5F-B692-EA38DF597DCB}" type="datetime1">
              <a:rPr altLang="en-US" lang="en-US" smtClean="0"/>
              <a:t>7/8/2024</a:t>
            </a:fld>
            <a:endParaRPr altLang="en-US" dirty="0"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sp>
        <p:nvSpPr>
          <p:cNvPr id="1048644" name="Slide Image Placeholder 1"/>
          <p:cNvSpPr>
            <a:spLocks noChangeAspect="1" noRot="1" noGrp="1" noTextEdit="1"/>
          </p:cNvSpPr>
          <p:nvPr>
            <p:ph type="sldImg"/>
          </p:nvPr>
        </p:nvSpPr>
        <p:spPr bwMode="auto">
          <a:xfrm>
            <a:off x="406400" y="696913"/>
            <a:ext cx="6197600" cy="3486150"/>
          </a:xfrm>
          <a:noFill/>
          <a:ln>
            <a:solidFill>
              <a:srgbClr val="000000"/>
            </a:solidFill>
            <a:miter lim="800000"/>
          </a:ln>
        </p:spPr>
      </p:sp>
      <p:sp>
        <p:nvSpPr>
          <p:cNvPr id="1048645" name="Notes Placeholder 2"/>
          <p:cNvSpPr>
            <a:spLocks noGrp="1"/>
          </p:cNvSpPr>
          <p:nvPr>
            <p:ph type="body" idx="1"/>
          </p:nvPr>
        </p:nvSpPr>
        <p:spPr>
          <a:xfrm>
            <a:off x="701675" y="4416425"/>
            <a:ext cx="5607050" cy="3873500"/>
          </a:xfrm>
        </p:spPr>
        <p:txBody>
          <a:bodyPr/>
          <a:p>
            <a:pPr>
              <a:lnSpc>
                <a:spcPct val="150000"/>
              </a:lnSpc>
            </a:pPr>
            <a:r>
              <a:rPr b="1" dirty="0" lang="en-US">
                <a:latin typeface="Arial" panose="020B0604020202020204" pitchFamily="34" charset="0"/>
                <a:cs typeface="Arial" panose="020B0604020202020204" pitchFamily="34" charset="0"/>
              </a:rPr>
              <a:t>SAY:</a:t>
            </a:r>
            <a:br>
              <a:rPr b="1" dirty="0" lang="en-US">
                <a:latin typeface="Arial" panose="020B0604020202020204" pitchFamily="34" charset="0"/>
                <a:cs typeface="Arial" panose="020B0604020202020204" pitchFamily="34" charset="0"/>
              </a:rPr>
            </a:br>
            <a:endParaRPr dirty="0" lang="en-US">
              <a:latin typeface="Arial" panose="020B0604020202020204" pitchFamily="34" charset="0"/>
              <a:cs typeface="Arial" panose="020B0604020202020204" pitchFamily="34" charset="0"/>
            </a:endParaRPr>
          </a:p>
          <a:p>
            <a:pPr>
              <a:lnSpc>
                <a:spcPct val="150000"/>
              </a:lnSpc>
            </a:pPr>
            <a:r>
              <a:rPr dirty="0" lang="en-US">
                <a:latin typeface="Arial" panose="020B0604020202020204" pitchFamily="34" charset="0"/>
                <a:cs typeface="Arial" panose="020B0604020202020204" pitchFamily="34" charset="0"/>
              </a:rPr>
              <a:t>The purpose of epidemiology in public health practice is to</a:t>
            </a:r>
          </a:p>
          <a:p>
            <a:pPr>
              <a:lnSpc>
                <a:spcPct val="150000"/>
              </a:lnSpc>
            </a:pPr>
            <a:endParaRPr dirty="0" lang="en-US">
              <a:latin typeface="Arial" panose="020B0604020202020204" pitchFamily="34" charset="0"/>
              <a:cs typeface="Arial" panose="020B0604020202020204" pitchFamily="34" charset="0"/>
            </a:endParaRP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discover</a:t>
            </a:r>
            <a:r>
              <a:rPr dirty="0" lang="en-US">
                <a:latin typeface="Arial" panose="020B0604020202020204" pitchFamily="34" charset="0"/>
                <a:cs typeface="Arial" panose="020B0604020202020204" pitchFamily="34" charset="0"/>
              </a:rPr>
              <a:t> the agent, host, and environmental factors that affect health;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determine</a:t>
            </a:r>
            <a:r>
              <a:rPr dirty="0" lang="en-US">
                <a:latin typeface="Arial" panose="020B0604020202020204" pitchFamily="34" charset="0"/>
                <a:cs typeface="Arial" panose="020B0604020202020204" pitchFamily="34" charset="0"/>
              </a:rPr>
              <a:t> the relative importance </a:t>
            </a:r>
            <a:r>
              <a:rPr lang="en-US">
                <a:latin typeface="Arial" panose="020B0604020202020204" pitchFamily="34" charset="0"/>
                <a:cs typeface="Arial" panose="020B0604020202020204" pitchFamily="34" charset="0"/>
              </a:rPr>
              <a:t>of causes </a:t>
            </a:r>
            <a:r>
              <a:rPr dirty="0" lang="en-US">
                <a:latin typeface="Arial" panose="020B0604020202020204" pitchFamily="34" charset="0"/>
                <a:cs typeface="Arial" panose="020B0604020202020204" pitchFamily="34" charset="0"/>
              </a:rPr>
              <a:t>of illness, disability, and death;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identify</a:t>
            </a:r>
            <a:r>
              <a:rPr dirty="0" lang="en-US">
                <a:latin typeface="Arial" panose="020B0604020202020204" pitchFamily="34" charset="0"/>
                <a:cs typeface="Arial" panose="020B0604020202020204" pitchFamily="34" charset="0"/>
              </a:rPr>
              <a:t> those segments of the population that have the greatest risk from </a:t>
            </a:r>
            <a:r>
              <a:rPr lang="en-US">
                <a:latin typeface="Arial" panose="020B0604020202020204" pitchFamily="34" charset="0"/>
                <a:cs typeface="Arial" panose="020B0604020202020204" pitchFamily="34" charset="0"/>
              </a:rPr>
              <a:t>specific causes </a:t>
            </a:r>
            <a:r>
              <a:rPr dirty="0" lang="en-US">
                <a:latin typeface="Arial" panose="020B0604020202020204" pitchFamily="34" charset="0"/>
                <a:cs typeface="Arial" panose="020B0604020202020204" pitchFamily="34" charset="0"/>
              </a:rPr>
              <a:t>of ill health; and</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evaluate</a:t>
            </a:r>
            <a:r>
              <a:rPr dirty="0" lang="en-US">
                <a:latin typeface="Arial" panose="020B0604020202020204" pitchFamily="34" charset="0"/>
                <a:cs typeface="Arial" panose="020B0604020202020204" pitchFamily="34" charset="0"/>
              </a:rPr>
              <a:t> the effectiveness of health programs and services in improving population health.</a:t>
            </a:r>
          </a:p>
          <a:p>
            <a:pPr eaLnBrk="1" fontAlgn="auto" hangingPunct="1">
              <a:lnSpc>
                <a:spcPct val="150000"/>
              </a:lnSpc>
              <a:spcBef>
                <a:spcPts val="0"/>
              </a:spcBef>
              <a:spcAft>
                <a:spcPts val="0"/>
              </a:spcAft>
            </a:pPr>
            <a:br>
              <a:rPr dirty="0" lang="en-US">
                <a:latin typeface="Arial" panose="020B0604020202020204" pitchFamily="34" charset="0"/>
                <a:cs typeface="Arial" panose="020B0604020202020204" pitchFamily="34" charset="0"/>
              </a:rPr>
            </a:br>
            <a:r>
              <a:rPr b="1" dirty="0" lang="en-US">
                <a:solidFill>
                  <a:prstClr val="black"/>
                </a:solidFill>
                <a:latin typeface="Arial" panose="020B0604020202020204" pitchFamily="34" charset="0"/>
                <a:cs typeface="Arial" panose="020B0604020202020204" pitchFamily="34" charset="0"/>
              </a:rPr>
              <a:t>GO</a:t>
            </a:r>
            <a:r>
              <a:rPr dirty="0" lang="en-US">
                <a:solidFill>
                  <a:prstClr val="black"/>
                </a:solidFill>
                <a:latin typeface="Arial" panose="020B0604020202020204" pitchFamily="34" charset="0"/>
                <a:cs typeface="Arial" panose="020B0604020202020204" pitchFamily="34" charset="0"/>
              </a:rPr>
              <a:t> to next slide.</a:t>
            </a:r>
            <a:endParaRPr dirty="0" lang="en-US">
              <a:latin typeface="Arial" panose="020B0604020202020204" pitchFamily="34" charset="0"/>
              <a:cs typeface="Arial" panose="020B0604020202020204" pitchFamily="34" charset="0"/>
            </a:endParaRPr>
          </a:p>
        </p:txBody>
      </p:sp>
      <p:sp>
        <p:nvSpPr>
          <p:cNvPr id="1048646" name="Slide Number Placeholder 3"/>
          <p:cNvSpPr>
            <a:spLocks noGrp="1"/>
          </p:cNvSpPr>
          <p:nvPr>
            <p:ph type="sldNum" sz="quarter" idx="5"/>
          </p:nvPr>
        </p:nvSpPr>
        <p:spPr bwMode="auto">
          <a:noFill/>
        </p:spPr>
        <p:txBody>
          <a:bodyPr/>
          <a:lstStyle>
            <a:lvl1pPr>
              <a:spcBef>
                <a:spcPct val="30000"/>
              </a:spcBef>
              <a:defRPr sz="1200">
                <a:solidFill>
                  <a:schemeClr val="tx1"/>
                </a:solidFill>
                <a:latin typeface="Calibri" panose="020F0502020204030204" pitchFamily="34" charset="0"/>
              </a:defRPr>
            </a:lvl1pPr>
            <a:lvl2pPr indent="-290830" marL="755650">
              <a:spcBef>
                <a:spcPct val="30000"/>
              </a:spcBef>
              <a:defRPr sz="1200">
                <a:solidFill>
                  <a:schemeClr val="tx1"/>
                </a:solidFill>
                <a:latin typeface="Calibri" panose="020F0502020204030204" pitchFamily="34" charset="0"/>
              </a:defRPr>
            </a:lvl2pPr>
            <a:lvl3pPr indent="-231775" marL="1163955">
              <a:spcBef>
                <a:spcPct val="30000"/>
              </a:spcBef>
              <a:defRPr sz="1200">
                <a:solidFill>
                  <a:schemeClr val="tx1"/>
                </a:solidFill>
                <a:latin typeface="Calibri" panose="020F0502020204030204" pitchFamily="34" charset="0"/>
              </a:defRPr>
            </a:lvl3pPr>
            <a:lvl4pPr indent="-231775" marL="1630680">
              <a:spcBef>
                <a:spcPct val="30000"/>
              </a:spcBef>
              <a:defRPr sz="1200">
                <a:solidFill>
                  <a:schemeClr val="tx1"/>
                </a:solidFill>
                <a:latin typeface="Calibri" panose="020F0502020204030204" pitchFamily="34" charset="0"/>
              </a:defRPr>
            </a:lvl4pPr>
            <a:lvl5pPr indent="-231775" marL="2095500">
              <a:spcBef>
                <a:spcPct val="30000"/>
              </a:spcBef>
              <a:defRPr sz="1200">
                <a:solidFill>
                  <a:schemeClr val="tx1"/>
                </a:solidFill>
                <a:latin typeface="Calibri" panose="020F0502020204030204" pitchFamily="34" charset="0"/>
              </a:defRPr>
            </a:lvl5pPr>
            <a:lvl6pPr eaLnBrk="0" fontAlgn="base" hangingPunct="0" indent="-231775" marL="2552700">
              <a:spcBef>
                <a:spcPct val="30000"/>
              </a:spcBef>
              <a:spcAft>
                <a:spcPct val="0"/>
              </a:spcAft>
              <a:defRPr sz="1200">
                <a:solidFill>
                  <a:schemeClr val="tx1"/>
                </a:solidFill>
                <a:latin typeface="Calibri" panose="020F0502020204030204" pitchFamily="34" charset="0"/>
              </a:defRPr>
            </a:lvl6pPr>
            <a:lvl7pPr eaLnBrk="0" fontAlgn="base" hangingPunct="0" indent="-231775" marL="3009900">
              <a:spcBef>
                <a:spcPct val="30000"/>
              </a:spcBef>
              <a:spcAft>
                <a:spcPct val="0"/>
              </a:spcAft>
              <a:defRPr sz="1200">
                <a:solidFill>
                  <a:schemeClr val="tx1"/>
                </a:solidFill>
                <a:latin typeface="Calibri" panose="020F0502020204030204" pitchFamily="34" charset="0"/>
              </a:defRPr>
            </a:lvl7pPr>
            <a:lvl8pPr eaLnBrk="0" fontAlgn="base" hangingPunct="0" indent="-231775" marL="3467100">
              <a:spcBef>
                <a:spcPct val="30000"/>
              </a:spcBef>
              <a:spcAft>
                <a:spcPct val="0"/>
              </a:spcAft>
              <a:defRPr sz="1200">
                <a:solidFill>
                  <a:schemeClr val="tx1"/>
                </a:solidFill>
                <a:latin typeface="Calibri" panose="020F0502020204030204" pitchFamily="34" charset="0"/>
              </a:defRPr>
            </a:lvl8pPr>
            <a:lvl9pPr eaLnBrk="0" fontAlgn="base" hangingPunct="0" indent="-231775" marL="3924300">
              <a:spcBef>
                <a:spcPct val="30000"/>
              </a:spcBef>
              <a:spcAft>
                <a:spcPct val="0"/>
              </a:spcAft>
              <a:defRPr sz="1200">
                <a:solidFill>
                  <a:schemeClr val="tx1"/>
                </a:solidFill>
                <a:latin typeface="Calibri" panose="020F0502020204030204" pitchFamily="34" charset="0"/>
              </a:defRPr>
            </a:lvl9pPr>
          </a:lstStyle>
          <a:p>
            <a:pPr>
              <a:spcBef>
                <a:spcPct val="0"/>
              </a:spcBef>
            </a:pPr>
            <a:fld id="{CEE14A06-6DA4-4485-8C26-48B287ECF792}" type="slidenum">
              <a:rPr altLang="en-US" lang="en-US" smtClean="0"/>
              <a:t>7</a:t>
            </a:fld>
            <a:endParaRPr altLang="en-US" dirty="0" lang="en-US"/>
          </a:p>
        </p:txBody>
      </p:sp>
      <p:sp>
        <p:nvSpPr>
          <p:cNvPr id="1048647" name="Date Placeholder 4"/>
          <p:cNvSpPr>
            <a:spLocks noGrp="1"/>
          </p:cNvSpPr>
          <p:nvPr>
            <p:ph type="dt" sz="quarter" idx="1"/>
          </p:nvPr>
        </p:nvSpPr>
        <p:spPr bwMode="auto"/>
        <p:txBody>
          <a:bodyPr anchor="t" anchorCtr="0" compatLnSpc="1" numCol="1" wrap="square"/>
          <a:lstStyle>
            <a:lvl1pPr>
              <a:defRPr>
                <a:solidFill>
                  <a:schemeClr val="tx1"/>
                </a:solidFill>
                <a:latin typeface="Calibri" panose="020F0502020204030204" pitchFamily="34" charset="0"/>
              </a:defRPr>
            </a:lvl1pPr>
            <a:lvl2pPr indent="-291465" marL="756920">
              <a:defRPr>
                <a:solidFill>
                  <a:schemeClr val="tx1"/>
                </a:solidFill>
                <a:latin typeface="Calibri" panose="020F0502020204030204" pitchFamily="34" charset="0"/>
              </a:defRPr>
            </a:lvl2pPr>
            <a:lvl3pPr indent="-233045" marL="1164590">
              <a:defRPr>
                <a:solidFill>
                  <a:schemeClr val="tx1"/>
                </a:solidFill>
                <a:latin typeface="Calibri" panose="020F0502020204030204" pitchFamily="34" charset="0"/>
              </a:defRPr>
            </a:lvl3pPr>
            <a:lvl4pPr indent="-233045" marL="1630680">
              <a:defRPr>
                <a:solidFill>
                  <a:schemeClr val="tx1"/>
                </a:solidFill>
                <a:latin typeface="Calibri" panose="020F0502020204030204" pitchFamily="34" charset="0"/>
              </a:defRPr>
            </a:lvl4pPr>
            <a:lvl5pPr indent="-233045" marL="2096770">
              <a:defRPr>
                <a:solidFill>
                  <a:schemeClr val="tx1"/>
                </a:solidFill>
                <a:latin typeface="Calibri" panose="020F0502020204030204" pitchFamily="34" charset="0"/>
              </a:defRPr>
            </a:lvl5pPr>
            <a:lvl6pPr fontAlgn="base" indent="-233045" marL="2562225">
              <a:spcBef>
                <a:spcPct val="0"/>
              </a:spcBef>
              <a:spcAft>
                <a:spcPct val="0"/>
              </a:spcAft>
              <a:defRPr>
                <a:solidFill>
                  <a:schemeClr val="tx1"/>
                </a:solidFill>
                <a:latin typeface="Calibri" panose="020F0502020204030204" pitchFamily="34" charset="0"/>
              </a:defRPr>
            </a:lvl6pPr>
            <a:lvl7pPr fontAlgn="base" indent="-233045" marL="3028315">
              <a:spcBef>
                <a:spcPct val="0"/>
              </a:spcBef>
              <a:spcAft>
                <a:spcPct val="0"/>
              </a:spcAft>
              <a:defRPr>
                <a:solidFill>
                  <a:schemeClr val="tx1"/>
                </a:solidFill>
                <a:latin typeface="Calibri" panose="020F0502020204030204" pitchFamily="34" charset="0"/>
              </a:defRPr>
            </a:lvl7pPr>
            <a:lvl8pPr fontAlgn="base" indent="-233045" marL="3494405">
              <a:spcBef>
                <a:spcPct val="0"/>
              </a:spcBef>
              <a:spcAft>
                <a:spcPct val="0"/>
              </a:spcAft>
              <a:defRPr>
                <a:solidFill>
                  <a:schemeClr val="tx1"/>
                </a:solidFill>
                <a:latin typeface="Calibri" panose="020F0502020204030204" pitchFamily="34" charset="0"/>
              </a:defRPr>
            </a:lvl8pPr>
            <a:lvl9pPr fontAlgn="base" indent="-233045" marL="395986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518E05B8-BC65-4A5F-B692-EA38DF597DCB}" type="datetime1">
              <a:rPr altLang="en-US" lang="en-US" smtClean="0"/>
              <a:t>7/8/2024</a:t>
            </a:fld>
            <a:endParaRPr altLang="en-US" dirty="0"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sp>
        <p:nvSpPr>
          <p:cNvPr id="1048652" name="Slide Image Placeholder 1"/>
          <p:cNvSpPr>
            <a:spLocks noChangeAspect="1" noRot="1" noGrp="1" noTextEdit="1"/>
          </p:cNvSpPr>
          <p:nvPr>
            <p:ph type="sldImg"/>
          </p:nvPr>
        </p:nvSpPr>
        <p:spPr bwMode="auto">
          <a:xfrm>
            <a:off x="406400" y="696913"/>
            <a:ext cx="6197600" cy="3486150"/>
          </a:xfrm>
          <a:noFill/>
          <a:ln>
            <a:solidFill>
              <a:srgbClr val="000000"/>
            </a:solidFill>
            <a:miter lim="800000"/>
          </a:ln>
        </p:spPr>
      </p:sp>
      <p:sp>
        <p:nvSpPr>
          <p:cNvPr id="1048653" name="Notes Placeholder 2"/>
          <p:cNvSpPr>
            <a:spLocks noGrp="1"/>
          </p:cNvSpPr>
          <p:nvPr>
            <p:ph type="body" idx="1"/>
          </p:nvPr>
        </p:nvSpPr>
        <p:spPr>
          <a:xfrm>
            <a:off x="701675" y="4416425"/>
            <a:ext cx="5607050" cy="3873500"/>
          </a:xfrm>
        </p:spPr>
        <p:txBody>
          <a:bodyPr/>
          <a:p>
            <a:pPr>
              <a:lnSpc>
                <a:spcPct val="150000"/>
              </a:lnSpc>
            </a:pPr>
            <a:r>
              <a:rPr b="1" dirty="0" lang="en-US">
                <a:latin typeface="Arial" panose="020B0604020202020204" pitchFamily="34" charset="0"/>
                <a:cs typeface="Arial" panose="020B0604020202020204" pitchFamily="34" charset="0"/>
              </a:rPr>
              <a:t>SAY:</a:t>
            </a:r>
            <a:br>
              <a:rPr b="1" dirty="0" lang="en-US">
                <a:latin typeface="Arial" panose="020B0604020202020204" pitchFamily="34" charset="0"/>
                <a:cs typeface="Arial" panose="020B0604020202020204" pitchFamily="34" charset="0"/>
              </a:rPr>
            </a:br>
            <a:endParaRPr dirty="0" lang="en-US">
              <a:latin typeface="Arial" panose="020B0604020202020204" pitchFamily="34" charset="0"/>
              <a:cs typeface="Arial" panose="020B0604020202020204" pitchFamily="34" charset="0"/>
            </a:endParaRPr>
          </a:p>
          <a:p>
            <a:pPr>
              <a:lnSpc>
                <a:spcPct val="150000"/>
              </a:lnSpc>
            </a:pPr>
            <a:r>
              <a:rPr dirty="0" lang="en-US">
                <a:latin typeface="Arial" panose="020B0604020202020204" pitchFamily="34" charset="0"/>
                <a:cs typeface="Arial" panose="020B0604020202020204" pitchFamily="34" charset="0"/>
              </a:rPr>
              <a:t>The purpose of epidemiology in public health practice is to</a:t>
            </a:r>
          </a:p>
          <a:p>
            <a:pPr>
              <a:lnSpc>
                <a:spcPct val="150000"/>
              </a:lnSpc>
            </a:pPr>
            <a:endParaRPr dirty="0" lang="en-US">
              <a:latin typeface="Arial" panose="020B0604020202020204" pitchFamily="34" charset="0"/>
              <a:cs typeface="Arial" panose="020B0604020202020204" pitchFamily="34" charset="0"/>
            </a:endParaRP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discover</a:t>
            </a:r>
            <a:r>
              <a:rPr dirty="0" lang="en-US">
                <a:latin typeface="Arial" panose="020B0604020202020204" pitchFamily="34" charset="0"/>
                <a:cs typeface="Arial" panose="020B0604020202020204" pitchFamily="34" charset="0"/>
              </a:rPr>
              <a:t> the agent, host, and environmental factors that affect health;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determine</a:t>
            </a:r>
            <a:r>
              <a:rPr dirty="0" lang="en-US">
                <a:latin typeface="Arial" panose="020B0604020202020204" pitchFamily="34" charset="0"/>
                <a:cs typeface="Arial" panose="020B0604020202020204" pitchFamily="34" charset="0"/>
              </a:rPr>
              <a:t> the relative importance </a:t>
            </a:r>
            <a:r>
              <a:rPr lang="en-US">
                <a:latin typeface="Arial" panose="020B0604020202020204" pitchFamily="34" charset="0"/>
                <a:cs typeface="Arial" panose="020B0604020202020204" pitchFamily="34" charset="0"/>
              </a:rPr>
              <a:t>of causes </a:t>
            </a:r>
            <a:r>
              <a:rPr dirty="0" lang="en-US">
                <a:latin typeface="Arial" panose="020B0604020202020204" pitchFamily="34" charset="0"/>
                <a:cs typeface="Arial" panose="020B0604020202020204" pitchFamily="34" charset="0"/>
              </a:rPr>
              <a:t>of illness, disability, and death;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identify</a:t>
            </a:r>
            <a:r>
              <a:rPr dirty="0" lang="en-US">
                <a:latin typeface="Arial" panose="020B0604020202020204" pitchFamily="34" charset="0"/>
                <a:cs typeface="Arial" panose="020B0604020202020204" pitchFamily="34" charset="0"/>
              </a:rPr>
              <a:t> those segments of the population that have the greatest risk from </a:t>
            </a:r>
            <a:r>
              <a:rPr lang="en-US">
                <a:latin typeface="Arial" panose="020B0604020202020204" pitchFamily="34" charset="0"/>
                <a:cs typeface="Arial" panose="020B0604020202020204" pitchFamily="34" charset="0"/>
              </a:rPr>
              <a:t>specific causes </a:t>
            </a:r>
            <a:r>
              <a:rPr dirty="0" lang="en-US">
                <a:latin typeface="Arial" panose="020B0604020202020204" pitchFamily="34" charset="0"/>
                <a:cs typeface="Arial" panose="020B0604020202020204" pitchFamily="34" charset="0"/>
              </a:rPr>
              <a:t>of ill health; and</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evaluate</a:t>
            </a:r>
            <a:r>
              <a:rPr dirty="0" lang="en-US">
                <a:latin typeface="Arial" panose="020B0604020202020204" pitchFamily="34" charset="0"/>
                <a:cs typeface="Arial" panose="020B0604020202020204" pitchFamily="34" charset="0"/>
              </a:rPr>
              <a:t> the effectiveness of health programs and services in improving population health.</a:t>
            </a:r>
          </a:p>
          <a:p>
            <a:pPr eaLnBrk="1" fontAlgn="auto" hangingPunct="1">
              <a:lnSpc>
                <a:spcPct val="150000"/>
              </a:lnSpc>
              <a:spcBef>
                <a:spcPts val="0"/>
              </a:spcBef>
              <a:spcAft>
                <a:spcPts val="0"/>
              </a:spcAft>
            </a:pPr>
            <a:br>
              <a:rPr dirty="0" lang="en-US">
                <a:latin typeface="Arial" panose="020B0604020202020204" pitchFamily="34" charset="0"/>
                <a:cs typeface="Arial" panose="020B0604020202020204" pitchFamily="34" charset="0"/>
              </a:rPr>
            </a:br>
            <a:r>
              <a:rPr b="1" dirty="0" lang="en-US">
                <a:solidFill>
                  <a:prstClr val="black"/>
                </a:solidFill>
                <a:latin typeface="Arial" panose="020B0604020202020204" pitchFamily="34" charset="0"/>
                <a:cs typeface="Arial" panose="020B0604020202020204" pitchFamily="34" charset="0"/>
              </a:rPr>
              <a:t>GO</a:t>
            </a:r>
            <a:r>
              <a:rPr dirty="0" lang="en-US">
                <a:solidFill>
                  <a:prstClr val="black"/>
                </a:solidFill>
                <a:latin typeface="Arial" panose="020B0604020202020204" pitchFamily="34" charset="0"/>
                <a:cs typeface="Arial" panose="020B0604020202020204" pitchFamily="34" charset="0"/>
              </a:rPr>
              <a:t> to next slide.</a:t>
            </a:r>
            <a:endParaRPr dirty="0" lang="en-US">
              <a:latin typeface="Arial" panose="020B0604020202020204" pitchFamily="34" charset="0"/>
              <a:cs typeface="Arial" panose="020B0604020202020204" pitchFamily="34" charset="0"/>
            </a:endParaRPr>
          </a:p>
        </p:txBody>
      </p:sp>
      <p:sp>
        <p:nvSpPr>
          <p:cNvPr id="1048654" name="Slide Number Placeholder 3"/>
          <p:cNvSpPr>
            <a:spLocks noGrp="1"/>
          </p:cNvSpPr>
          <p:nvPr>
            <p:ph type="sldNum" sz="quarter" idx="5"/>
          </p:nvPr>
        </p:nvSpPr>
        <p:spPr bwMode="auto">
          <a:noFill/>
        </p:spPr>
        <p:txBody>
          <a:bodyPr/>
          <a:lstStyle>
            <a:lvl1pPr>
              <a:spcBef>
                <a:spcPct val="30000"/>
              </a:spcBef>
              <a:defRPr sz="1200">
                <a:solidFill>
                  <a:schemeClr val="tx1"/>
                </a:solidFill>
                <a:latin typeface="Calibri" panose="020F0502020204030204" pitchFamily="34" charset="0"/>
              </a:defRPr>
            </a:lvl1pPr>
            <a:lvl2pPr indent="-290830" marL="755650">
              <a:spcBef>
                <a:spcPct val="30000"/>
              </a:spcBef>
              <a:defRPr sz="1200">
                <a:solidFill>
                  <a:schemeClr val="tx1"/>
                </a:solidFill>
                <a:latin typeface="Calibri" panose="020F0502020204030204" pitchFamily="34" charset="0"/>
              </a:defRPr>
            </a:lvl2pPr>
            <a:lvl3pPr indent="-231775" marL="1163955">
              <a:spcBef>
                <a:spcPct val="30000"/>
              </a:spcBef>
              <a:defRPr sz="1200">
                <a:solidFill>
                  <a:schemeClr val="tx1"/>
                </a:solidFill>
                <a:latin typeface="Calibri" panose="020F0502020204030204" pitchFamily="34" charset="0"/>
              </a:defRPr>
            </a:lvl3pPr>
            <a:lvl4pPr indent="-231775" marL="1630680">
              <a:spcBef>
                <a:spcPct val="30000"/>
              </a:spcBef>
              <a:defRPr sz="1200">
                <a:solidFill>
                  <a:schemeClr val="tx1"/>
                </a:solidFill>
                <a:latin typeface="Calibri" panose="020F0502020204030204" pitchFamily="34" charset="0"/>
              </a:defRPr>
            </a:lvl4pPr>
            <a:lvl5pPr indent="-231775" marL="2095500">
              <a:spcBef>
                <a:spcPct val="30000"/>
              </a:spcBef>
              <a:defRPr sz="1200">
                <a:solidFill>
                  <a:schemeClr val="tx1"/>
                </a:solidFill>
                <a:latin typeface="Calibri" panose="020F0502020204030204" pitchFamily="34" charset="0"/>
              </a:defRPr>
            </a:lvl5pPr>
            <a:lvl6pPr eaLnBrk="0" fontAlgn="base" hangingPunct="0" indent="-231775" marL="2552700">
              <a:spcBef>
                <a:spcPct val="30000"/>
              </a:spcBef>
              <a:spcAft>
                <a:spcPct val="0"/>
              </a:spcAft>
              <a:defRPr sz="1200">
                <a:solidFill>
                  <a:schemeClr val="tx1"/>
                </a:solidFill>
                <a:latin typeface="Calibri" panose="020F0502020204030204" pitchFamily="34" charset="0"/>
              </a:defRPr>
            </a:lvl6pPr>
            <a:lvl7pPr eaLnBrk="0" fontAlgn="base" hangingPunct="0" indent="-231775" marL="3009900">
              <a:spcBef>
                <a:spcPct val="30000"/>
              </a:spcBef>
              <a:spcAft>
                <a:spcPct val="0"/>
              </a:spcAft>
              <a:defRPr sz="1200">
                <a:solidFill>
                  <a:schemeClr val="tx1"/>
                </a:solidFill>
                <a:latin typeface="Calibri" panose="020F0502020204030204" pitchFamily="34" charset="0"/>
              </a:defRPr>
            </a:lvl7pPr>
            <a:lvl8pPr eaLnBrk="0" fontAlgn="base" hangingPunct="0" indent="-231775" marL="3467100">
              <a:spcBef>
                <a:spcPct val="30000"/>
              </a:spcBef>
              <a:spcAft>
                <a:spcPct val="0"/>
              </a:spcAft>
              <a:defRPr sz="1200">
                <a:solidFill>
                  <a:schemeClr val="tx1"/>
                </a:solidFill>
                <a:latin typeface="Calibri" panose="020F0502020204030204" pitchFamily="34" charset="0"/>
              </a:defRPr>
            </a:lvl8pPr>
            <a:lvl9pPr eaLnBrk="0" fontAlgn="base" hangingPunct="0" indent="-231775" marL="3924300">
              <a:spcBef>
                <a:spcPct val="30000"/>
              </a:spcBef>
              <a:spcAft>
                <a:spcPct val="0"/>
              </a:spcAft>
              <a:defRPr sz="1200">
                <a:solidFill>
                  <a:schemeClr val="tx1"/>
                </a:solidFill>
                <a:latin typeface="Calibri" panose="020F0502020204030204" pitchFamily="34" charset="0"/>
              </a:defRPr>
            </a:lvl9pPr>
          </a:lstStyle>
          <a:p>
            <a:pPr>
              <a:spcBef>
                <a:spcPct val="0"/>
              </a:spcBef>
            </a:pPr>
            <a:fld id="{CEE14A06-6DA4-4485-8C26-48B287ECF792}" type="slidenum">
              <a:rPr altLang="en-US" lang="en-US" smtClean="0"/>
              <a:t>8</a:t>
            </a:fld>
            <a:endParaRPr altLang="en-US" dirty="0" lang="en-US"/>
          </a:p>
        </p:txBody>
      </p:sp>
      <p:sp>
        <p:nvSpPr>
          <p:cNvPr id="1048655" name="Date Placeholder 4"/>
          <p:cNvSpPr>
            <a:spLocks noGrp="1"/>
          </p:cNvSpPr>
          <p:nvPr>
            <p:ph type="dt" sz="quarter" idx="1"/>
          </p:nvPr>
        </p:nvSpPr>
        <p:spPr bwMode="auto"/>
        <p:txBody>
          <a:bodyPr anchor="t" anchorCtr="0" compatLnSpc="1" numCol="1" wrap="square"/>
          <a:lstStyle>
            <a:lvl1pPr>
              <a:defRPr>
                <a:solidFill>
                  <a:schemeClr val="tx1"/>
                </a:solidFill>
                <a:latin typeface="Calibri" panose="020F0502020204030204" pitchFamily="34" charset="0"/>
              </a:defRPr>
            </a:lvl1pPr>
            <a:lvl2pPr indent="-291465" marL="756920">
              <a:defRPr>
                <a:solidFill>
                  <a:schemeClr val="tx1"/>
                </a:solidFill>
                <a:latin typeface="Calibri" panose="020F0502020204030204" pitchFamily="34" charset="0"/>
              </a:defRPr>
            </a:lvl2pPr>
            <a:lvl3pPr indent="-233045" marL="1164590">
              <a:defRPr>
                <a:solidFill>
                  <a:schemeClr val="tx1"/>
                </a:solidFill>
                <a:latin typeface="Calibri" panose="020F0502020204030204" pitchFamily="34" charset="0"/>
              </a:defRPr>
            </a:lvl3pPr>
            <a:lvl4pPr indent="-233045" marL="1630680">
              <a:defRPr>
                <a:solidFill>
                  <a:schemeClr val="tx1"/>
                </a:solidFill>
                <a:latin typeface="Calibri" panose="020F0502020204030204" pitchFamily="34" charset="0"/>
              </a:defRPr>
            </a:lvl4pPr>
            <a:lvl5pPr indent="-233045" marL="2096770">
              <a:defRPr>
                <a:solidFill>
                  <a:schemeClr val="tx1"/>
                </a:solidFill>
                <a:latin typeface="Calibri" panose="020F0502020204030204" pitchFamily="34" charset="0"/>
              </a:defRPr>
            </a:lvl5pPr>
            <a:lvl6pPr fontAlgn="base" indent="-233045" marL="2562225">
              <a:spcBef>
                <a:spcPct val="0"/>
              </a:spcBef>
              <a:spcAft>
                <a:spcPct val="0"/>
              </a:spcAft>
              <a:defRPr>
                <a:solidFill>
                  <a:schemeClr val="tx1"/>
                </a:solidFill>
                <a:latin typeface="Calibri" panose="020F0502020204030204" pitchFamily="34" charset="0"/>
              </a:defRPr>
            </a:lvl6pPr>
            <a:lvl7pPr fontAlgn="base" indent="-233045" marL="3028315">
              <a:spcBef>
                <a:spcPct val="0"/>
              </a:spcBef>
              <a:spcAft>
                <a:spcPct val="0"/>
              </a:spcAft>
              <a:defRPr>
                <a:solidFill>
                  <a:schemeClr val="tx1"/>
                </a:solidFill>
                <a:latin typeface="Calibri" panose="020F0502020204030204" pitchFamily="34" charset="0"/>
              </a:defRPr>
            </a:lvl7pPr>
            <a:lvl8pPr fontAlgn="base" indent="-233045" marL="3494405">
              <a:spcBef>
                <a:spcPct val="0"/>
              </a:spcBef>
              <a:spcAft>
                <a:spcPct val="0"/>
              </a:spcAft>
              <a:defRPr>
                <a:solidFill>
                  <a:schemeClr val="tx1"/>
                </a:solidFill>
                <a:latin typeface="Calibri" panose="020F0502020204030204" pitchFamily="34" charset="0"/>
              </a:defRPr>
            </a:lvl8pPr>
            <a:lvl9pPr fontAlgn="base" indent="-233045" marL="395986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518E05B8-BC65-4A5F-B692-EA38DF597DCB}" type="datetime1">
              <a:rPr altLang="en-US" lang="en-US" smtClean="0"/>
              <a:t>7/8/2024</a:t>
            </a:fld>
            <a:endParaRPr altLang="en-US" dirty="0"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659" name="Slide Image Placeholder 1"/>
          <p:cNvSpPr>
            <a:spLocks noChangeAspect="1" noRot="1" noGrp="1" noTextEdit="1"/>
          </p:cNvSpPr>
          <p:nvPr>
            <p:ph type="sldImg"/>
          </p:nvPr>
        </p:nvSpPr>
        <p:spPr bwMode="auto">
          <a:xfrm>
            <a:off x="406400" y="696913"/>
            <a:ext cx="6197600" cy="3486150"/>
          </a:xfrm>
          <a:noFill/>
          <a:ln>
            <a:solidFill>
              <a:srgbClr val="000000"/>
            </a:solidFill>
            <a:miter lim="800000"/>
          </a:ln>
        </p:spPr>
      </p:sp>
      <p:sp>
        <p:nvSpPr>
          <p:cNvPr id="1048660" name="Notes Placeholder 2"/>
          <p:cNvSpPr>
            <a:spLocks noGrp="1"/>
          </p:cNvSpPr>
          <p:nvPr>
            <p:ph type="body" idx="1"/>
          </p:nvPr>
        </p:nvSpPr>
        <p:spPr>
          <a:xfrm>
            <a:off x="701675" y="4416425"/>
            <a:ext cx="5607050" cy="3873500"/>
          </a:xfrm>
        </p:spPr>
        <p:txBody>
          <a:bodyPr/>
          <a:p>
            <a:pPr>
              <a:lnSpc>
                <a:spcPct val="150000"/>
              </a:lnSpc>
            </a:pPr>
            <a:r>
              <a:rPr b="1" dirty="0" lang="en-US">
                <a:latin typeface="Arial" panose="020B0604020202020204" pitchFamily="34" charset="0"/>
                <a:cs typeface="Arial" panose="020B0604020202020204" pitchFamily="34" charset="0"/>
              </a:rPr>
              <a:t>SAY:</a:t>
            </a:r>
            <a:br>
              <a:rPr b="1" dirty="0" lang="en-US">
                <a:latin typeface="Arial" panose="020B0604020202020204" pitchFamily="34" charset="0"/>
                <a:cs typeface="Arial" panose="020B0604020202020204" pitchFamily="34" charset="0"/>
              </a:rPr>
            </a:br>
            <a:endParaRPr dirty="0" lang="en-US">
              <a:latin typeface="Arial" panose="020B0604020202020204" pitchFamily="34" charset="0"/>
              <a:cs typeface="Arial" panose="020B0604020202020204" pitchFamily="34" charset="0"/>
            </a:endParaRPr>
          </a:p>
          <a:p>
            <a:pPr>
              <a:lnSpc>
                <a:spcPct val="150000"/>
              </a:lnSpc>
            </a:pPr>
            <a:r>
              <a:rPr dirty="0" lang="en-US">
                <a:latin typeface="Arial" panose="020B0604020202020204" pitchFamily="34" charset="0"/>
                <a:cs typeface="Arial" panose="020B0604020202020204" pitchFamily="34" charset="0"/>
              </a:rPr>
              <a:t>The purpose of epidemiology in public health practice is to</a:t>
            </a:r>
          </a:p>
          <a:p>
            <a:pPr>
              <a:lnSpc>
                <a:spcPct val="150000"/>
              </a:lnSpc>
            </a:pPr>
            <a:endParaRPr dirty="0" lang="en-US">
              <a:latin typeface="Arial" panose="020B0604020202020204" pitchFamily="34" charset="0"/>
              <a:cs typeface="Arial" panose="020B0604020202020204" pitchFamily="34" charset="0"/>
            </a:endParaRP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discover</a:t>
            </a:r>
            <a:r>
              <a:rPr dirty="0" lang="en-US">
                <a:latin typeface="Arial" panose="020B0604020202020204" pitchFamily="34" charset="0"/>
                <a:cs typeface="Arial" panose="020B0604020202020204" pitchFamily="34" charset="0"/>
              </a:rPr>
              <a:t> the agent, host, and environmental factors that affect health;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determine</a:t>
            </a:r>
            <a:r>
              <a:rPr dirty="0" lang="en-US">
                <a:latin typeface="Arial" panose="020B0604020202020204" pitchFamily="34" charset="0"/>
                <a:cs typeface="Arial" panose="020B0604020202020204" pitchFamily="34" charset="0"/>
              </a:rPr>
              <a:t> the relative importance </a:t>
            </a:r>
            <a:r>
              <a:rPr lang="en-US">
                <a:latin typeface="Arial" panose="020B0604020202020204" pitchFamily="34" charset="0"/>
                <a:cs typeface="Arial" panose="020B0604020202020204" pitchFamily="34" charset="0"/>
              </a:rPr>
              <a:t>of causes </a:t>
            </a:r>
            <a:r>
              <a:rPr dirty="0" lang="en-US">
                <a:latin typeface="Arial" panose="020B0604020202020204" pitchFamily="34" charset="0"/>
                <a:cs typeface="Arial" panose="020B0604020202020204" pitchFamily="34" charset="0"/>
              </a:rPr>
              <a:t>of illness, disability, and death;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identify</a:t>
            </a:r>
            <a:r>
              <a:rPr dirty="0" lang="en-US">
                <a:latin typeface="Arial" panose="020B0604020202020204" pitchFamily="34" charset="0"/>
                <a:cs typeface="Arial" panose="020B0604020202020204" pitchFamily="34" charset="0"/>
              </a:rPr>
              <a:t> those segments of the population that have the greatest risk from </a:t>
            </a:r>
            <a:r>
              <a:rPr lang="en-US">
                <a:latin typeface="Arial" panose="020B0604020202020204" pitchFamily="34" charset="0"/>
                <a:cs typeface="Arial" panose="020B0604020202020204" pitchFamily="34" charset="0"/>
              </a:rPr>
              <a:t>specific causes </a:t>
            </a:r>
            <a:r>
              <a:rPr dirty="0" lang="en-US">
                <a:latin typeface="Arial" panose="020B0604020202020204" pitchFamily="34" charset="0"/>
                <a:cs typeface="Arial" panose="020B0604020202020204" pitchFamily="34" charset="0"/>
              </a:rPr>
              <a:t>of ill health; and</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evaluate</a:t>
            </a:r>
            <a:r>
              <a:rPr dirty="0" lang="en-US">
                <a:latin typeface="Arial" panose="020B0604020202020204" pitchFamily="34" charset="0"/>
                <a:cs typeface="Arial" panose="020B0604020202020204" pitchFamily="34" charset="0"/>
              </a:rPr>
              <a:t> the effectiveness of health programs and services in improving population health.</a:t>
            </a:r>
          </a:p>
          <a:p>
            <a:pPr eaLnBrk="1" fontAlgn="auto" hangingPunct="1">
              <a:lnSpc>
                <a:spcPct val="150000"/>
              </a:lnSpc>
              <a:spcBef>
                <a:spcPts val="0"/>
              </a:spcBef>
              <a:spcAft>
                <a:spcPts val="0"/>
              </a:spcAft>
            </a:pPr>
            <a:br>
              <a:rPr dirty="0" lang="en-US">
                <a:latin typeface="Arial" panose="020B0604020202020204" pitchFamily="34" charset="0"/>
                <a:cs typeface="Arial" panose="020B0604020202020204" pitchFamily="34" charset="0"/>
              </a:rPr>
            </a:br>
            <a:r>
              <a:rPr b="1" dirty="0" lang="en-US">
                <a:solidFill>
                  <a:prstClr val="black"/>
                </a:solidFill>
                <a:latin typeface="Arial" panose="020B0604020202020204" pitchFamily="34" charset="0"/>
                <a:cs typeface="Arial" panose="020B0604020202020204" pitchFamily="34" charset="0"/>
              </a:rPr>
              <a:t>GO</a:t>
            </a:r>
            <a:r>
              <a:rPr dirty="0" lang="en-US">
                <a:solidFill>
                  <a:prstClr val="black"/>
                </a:solidFill>
                <a:latin typeface="Arial" panose="020B0604020202020204" pitchFamily="34" charset="0"/>
                <a:cs typeface="Arial" panose="020B0604020202020204" pitchFamily="34" charset="0"/>
              </a:rPr>
              <a:t> to next slide.</a:t>
            </a:r>
            <a:endParaRPr dirty="0" lang="en-US">
              <a:latin typeface="Arial" panose="020B0604020202020204" pitchFamily="34" charset="0"/>
              <a:cs typeface="Arial" panose="020B0604020202020204" pitchFamily="34" charset="0"/>
            </a:endParaRPr>
          </a:p>
        </p:txBody>
      </p:sp>
      <p:sp>
        <p:nvSpPr>
          <p:cNvPr id="1048661" name="Slide Number Placeholder 3"/>
          <p:cNvSpPr>
            <a:spLocks noGrp="1"/>
          </p:cNvSpPr>
          <p:nvPr>
            <p:ph type="sldNum" sz="quarter" idx="5"/>
          </p:nvPr>
        </p:nvSpPr>
        <p:spPr bwMode="auto">
          <a:noFill/>
        </p:spPr>
        <p:txBody>
          <a:bodyPr/>
          <a:lstStyle>
            <a:lvl1pPr>
              <a:spcBef>
                <a:spcPct val="30000"/>
              </a:spcBef>
              <a:defRPr sz="1200">
                <a:solidFill>
                  <a:schemeClr val="tx1"/>
                </a:solidFill>
                <a:latin typeface="Calibri" panose="020F0502020204030204" pitchFamily="34" charset="0"/>
              </a:defRPr>
            </a:lvl1pPr>
            <a:lvl2pPr indent="-290830" marL="755650">
              <a:spcBef>
                <a:spcPct val="30000"/>
              </a:spcBef>
              <a:defRPr sz="1200">
                <a:solidFill>
                  <a:schemeClr val="tx1"/>
                </a:solidFill>
                <a:latin typeface="Calibri" panose="020F0502020204030204" pitchFamily="34" charset="0"/>
              </a:defRPr>
            </a:lvl2pPr>
            <a:lvl3pPr indent="-231775" marL="1163955">
              <a:spcBef>
                <a:spcPct val="30000"/>
              </a:spcBef>
              <a:defRPr sz="1200">
                <a:solidFill>
                  <a:schemeClr val="tx1"/>
                </a:solidFill>
                <a:latin typeface="Calibri" panose="020F0502020204030204" pitchFamily="34" charset="0"/>
              </a:defRPr>
            </a:lvl3pPr>
            <a:lvl4pPr indent="-231775" marL="1630680">
              <a:spcBef>
                <a:spcPct val="30000"/>
              </a:spcBef>
              <a:defRPr sz="1200">
                <a:solidFill>
                  <a:schemeClr val="tx1"/>
                </a:solidFill>
                <a:latin typeface="Calibri" panose="020F0502020204030204" pitchFamily="34" charset="0"/>
              </a:defRPr>
            </a:lvl4pPr>
            <a:lvl5pPr indent="-231775" marL="2095500">
              <a:spcBef>
                <a:spcPct val="30000"/>
              </a:spcBef>
              <a:defRPr sz="1200">
                <a:solidFill>
                  <a:schemeClr val="tx1"/>
                </a:solidFill>
                <a:latin typeface="Calibri" panose="020F0502020204030204" pitchFamily="34" charset="0"/>
              </a:defRPr>
            </a:lvl5pPr>
            <a:lvl6pPr eaLnBrk="0" fontAlgn="base" hangingPunct="0" indent="-231775" marL="2552700">
              <a:spcBef>
                <a:spcPct val="30000"/>
              </a:spcBef>
              <a:spcAft>
                <a:spcPct val="0"/>
              </a:spcAft>
              <a:defRPr sz="1200">
                <a:solidFill>
                  <a:schemeClr val="tx1"/>
                </a:solidFill>
                <a:latin typeface="Calibri" panose="020F0502020204030204" pitchFamily="34" charset="0"/>
              </a:defRPr>
            </a:lvl6pPr>
            <a:lvl7pPr eaLnBrk="0" fontAlgn="base" hangingPunct="0" indent="-231775" marL="3009900">
              <a:spcBef>
                <a:spcPct val="30000"/>
              </a:spcBef>
              <a:spcAft>
                <a:spcPct val="0"/>
              </a:spcAft>
              <a:defRPr sz="1200">
                <a:solidFill>
                  <a:schemeClr val="tx1"/>
                </a:solidFill>
                <a:latin typeface="Calibri" panose="020F0502020204030204" pitchFamily="34" charset="0"/>
              </a:defRPr>
            </a:lvl7pPr>
            <a:lvl8pPr eaLnBrk="0" fontAlgn="base" hangingPunct="0" indent="-231775" marL="3467100">
              <a:spcBef>
                <a:spcPct val="30000"/>
              </a:spcBef>
              <a:spcAft>
                <a:spcPct val="0"/>
              </a:spcAft>
              <a:defRPr sz="1200">
                <a:solidFill>
                  <a:schemeClr val="tx1"/>
                </a:solidFill>
                <a:latin typeface="Calibri" panose="020F0502020204030204" pitchFamily="34" charset="0"/>
              </a:defRPr>
            </a:lvl8pPr>
            <a:lvl9pPr eaLnBrk="0" fontAlgn="base" hangingPunct="0" indent="-231775" marL="3924300">
              <a:spcBef>
                <a:spcPct val="30000"/>
              </a:spcBef>
              <a:spcAft>
                <a:spcPct val="0"/>
              </a:spcAft>
              <a:defRPr sz="1200">
                <a:solidFill>
                  <a:schemeClr val="tx1"/>
                </a:solidFill>
                <a:latin typeface="Calibri" panose="020F0502020204030204" pitchFamily="34" charset="0"/>
              </a:defRPr>
            </a:lvl9pPr>
          </a:lstStyle>
          <a:p>
            <a:pPr>
              <a:spcBef>
                <a:spcPct val="0"/>
              </a:spcBef>
            </a:pPr>
            <a:fld id="{CEE14A06-6DA4-4485-8C26-48B287ECF792}" type="slidenum">
              <a:rPr altLang="en-US" lang="en-US" smtClean="0"/>
              <a:t>9</a:t>
            </a:fld>
            <a:endParaRPr altLang="en-US" dirty="0" lang="en-US"/>
          </a:p>
        </p:txBody>
      </p:sp>
      <p:sp>
        <p:nvSpPr>
          <p:cNvPr id="1048662" name="Date Placeholder 4"/>
          <p:cNvSpPr>
            <a:spLocks noGrp="1"/>
          </p:cNvSpPr>
          <p:nvPr>
            <p:ph type="dt" sz="quarter" idx="1"/>
          </p:nvPr>
        </p:nvSpPr>
        <p:spPr bwMode="auto"/>
        <p:txBody>
          <a:bodyPr anchor="t" anchorCtr="0" compatLnSpc="1" numCol="1" wrap="square"/>
          <a:lstStyle>
            <a:lvl1pPr>
              <a:defRPr>
                <a:solidFill>
                  <a:schemeClr val="tx1"/>
                </a:solidFill>
                <a:latin typeface="Calibri" panose="020F0502020204030204" pitchFamily="34" charset="0"/>
              </a:defRPr>
            </a:lvl1pPr>
            <a:lvl2pPr indent="-291465" marL="756920">
              <a:defRPr>
                <a:solidFill>
                  <a:schemeClr val="tx1"/>
                </a:solidFill>
                <a:latin typeface="Calibri" panose="020F0502020204030204" pitchFamily="34" charset="0"/>
              </a:defRPr>
            </a:lvl2pPr>
            <a:lvl3pPr indent="-233045" marL="1164590">
              <a:defRPr>
                <a:solidFill>
                  <a:schemeClr val="tx1"/>
                </a:solidFill>
                <a:latin typeface="Calibri" panose="020F0502020204030204" pitchFamily="34" charset="0"/>
              </a:defRPr>
            </a:lvl3pPr>
            <a:lvl4pPr indent="-233045" marL="1630680">
              <a:defRPr>
                <a:solidFill>
                  <a:schemeClr val="tx1"/>
                </a:solidFill>
                <a:latin typeface="Calibri" panose="020F0502020204030204" pitchFamily="34" charset="0"/>
              </a:defRPr>
            </a:lvl4pPr>
            <a:lvl5pPr indent="-233045" marL="2096770">
              <a:defRPr>
                <a:solidFill>
                  <a:schemeClr val="tx1"/>
                </a:solidFill>
                <a:latin typeface="Calibri" panose="020F0502020204030204" pitchFamily="34" charset="0"/>
              </a:defRPr>
            </a:lvl5pPr>
            <a:lvl6pPr fontAlgn="base" indent="-233045" marL="2562225">
              <a:spcBef>
                <a:spcPct val="0"/>
              </a:spcBef>
              <a:spcAft>
                <a:spcPct val="0"/>
              </a:spcAft>
              <a:defRPr>
                <a:solidFill>
                  <a:schemeClr val="tx1"/>
                </a:solidFill>
                <a:latin typeface="Calibri" panose="020F0502020204030204" pitchFamily="34" charset="0"/>
              </a:defRPr>
            </a:lvl6pPr>
            <a:lvl7pPr fontAlgn="base" indent="-233045" marL="3028315">
              <a:spcBef>
                <a:spcPct val="0"/>
              </a:spcBef>
              <a:spcAft>
                <a:spcPct val="0"/>
              </a:spcAft>
              <a:defRPr>
                <a:solidFill>
                  <a:schemeClr val="tx1"/>
                </a:solidFill>
                <a:latin typeface="Calibri" panose="020F0502020204030204" pitchFamily="34" charset="0"/>
              </a:defRPr>
            </a:lvl7pPr>
            <a:lvl8pPr fontAlgn="base" indent="-233045" marL="3494405">
              <a:spcBef>
                <a:spcPct val="0"/>
              </a:spcBef>
              <a:spcAft>
                <a:spcPct val="0"/>
              </a:spcAft>
              <a:defRPr>
                <a:solidFill>
                  <a:schemeClr val="tx1"/>
                </a:solidFill>
                <a:latin typeface="Calibri" panose="020F0502020204030204" pitchFamily="34" charset="0"/>
              </a:defRPr>
            </a:lvl8pPr>
            <a:lvl9pPr fontAlgn="base" indent="-233045" marL="395986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518E05B8-BC65-4A5F-B692-EA38DF597DCB}" type="datetime1">
              <a:rPr altLang="en-US" lang="en-US" smtClean="0"/>
              <a:t>7/8/2024</a:t>
            </a:fld>
            <a:endParaRPr altLang="en-US" dirty="0"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sp>
        <p:nvSpPr>
          <p:cNvPr id="1048665" name="Slide Image Placeholder 1"/>
          <p:cNvSpPr>
            <a:spLocks noChangeAspect="1" noRot="1" noGrp="1" noTextEdit="1"/>
          </p:cNvSpPr>
          <p:nvPr>
            <p:ph type="sldImg"/>
          </p:nvPr>
        </p:nvSpPr>
        <p:spPr bwMode="auto">
          <a:xfrm>
            <a:off x="406400" y="696913"/>
            <a:ext cx="6197600" cy="3486150"/>
          </a:xfrm>
          <a:noFill/>
          <a:ln>
            <a:solidFill>
              <a:srgbClr val="000000"/>
            </a:solidFill>
            <a:miter lim="800000"/>
          </a:ln>
        </p:spPr>
      </p:sp>
      <p:sp>
        <p:nvSpPr>
          <p:cNvPr id="1048666" name="Notes Placeholder 2"/>
          <p:cNvSpPr>
            <a:spLocks noGrp="1"/>
          </p:cNvSpPr>
          <p:nvPr>
            <p:ph type="body" idx="1"/>
          </p:nvPr>
        </p:nvSpPr>
        <p:spPr>
          <a:xfrm>
            <a:off x="701675" y="4416425"/>
            <a:ext cx="5607050" cy="3873500"/>
          </a:xfrm>
        </p:spPr>
        <p:txBody>
          <a:bodyPr/>
          <a:p>
            <a:pPr>
              <a:lnSpc>
                <a:spcPct val="150000"/>
              </a:lnSpc>
            </a:pPr>
            <a:r>
              <a:rPr b="1" dirty="0" lang="en-US">
                <a:latin typeface="Arial" panose="020B0604020202020204" pitchFamily="34" charset="0"/>
                <a:cs typeface="Arial" panose="020B0604020202020204" pitchFamily="34" charset="0"/>
              </a:rPr>
              <a:t>SAY:</a:t>
            </a:r>
            <a:br>
              <a:rPr b="1" dirty="0" lang="en-US">
                <a:latin typeface="Arial" panose="020B0604020202020204" pitchFamily="34" charset="0"/>
                <a:cs typeface="Arial" panose="020B0604020202020204" pitchFamily="34" charset="0"/>
              </a:rPr>
            </a:br>
            <a:endParaRPr dirty="0" lang="en-US">
              <a:latin typeface="Arial" panose="020B0604020202020204" pitchFamily="34" charset="0"/>
              <a:cs typeface="Arial" panose="020B0604020202020204" pitchFamily="34" charset="0"/>
            </a:endParaRPr>
          </a:p>
          <a:p>
            <a:pPr>
              <a:lnSpc>
                <a:spcPct val="150000"/>
              </a:lnSpc>
            </a:pPr>
            <a:r>
              <a:rPr dirty="0" lang="en-US">
                <a:latin typeface="Arial" panose="020B0604020202020204" pitchFamily="34" charset="0"/>
                <a:cs typeface="Arial" panose="020B0604020202020204" pitchFamily="34" charset="0"/>
              </a:rPr>
              <a:t>The purpose of epidemiology in public health practice is to</a:t>
            </a:r>
          </a:p>
          <a:p>
            <a:pPr>
              <a:lnSpc>
                <a:spcPct val="150000"/>
              </a:lnSpc>
            </a:pPr>
            <a:endParaRPr dirty="0" lang="en-US">
              <a:latin typeface="Arial" panose="020B0604020202020204" pitchFamily="34" charset="0"/>
              <a:cs typeface="Arial" panose="020B0604020202020204" pitchFamily="34" charset="0"/>
            </a:endParaRP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discover</a:t>
            </a:r>
            <a:r>
              <a:rPr dirty="0" lang="en-US">
                <a:latin typeface="Arial" panose="020B0604020202020204" pitchFamily="34" charset="0"/>
                <a:cs typeface="Arial" panose="020B0604020202020204" pitchFamily="34" charset="0"/>
              </a:rPr>
              <a:t> the agent, host, and environmental factors that affect health;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determine</a:t>
            </a:r>
            <a:r>
              <a:rPr dirty="0" lang="en-US">
                <a:latin typeface="Arial" panose="020B0604020202020204" pitchFamily="34" charset="0"/>
                <a:cs typeface="Arial" panose="020B0604020202020204" pitchFamily="34" charset="0"/>
              </a:rPr>
              <a:t> the relative importance </a:t>
            </a:r>
            <a:r>
              <a:rPr lang="en-US">
                <a:latin typeface="Arial" panose="020B0604020202020204" pitchFamily="34" charset="0"/>
                <a:cs typeface="Arial" panose="020B0604020202020204" pitchFamily="34" charset="0"/>
              </a:rPr>
              <a:t>of causes </a:t>
            </a:r>
            <a:r>
              <a:rPr dirty="0" lang="en-US">
                <a:latin typeface="Arial" panose="020B0604020202020204" pitchFamily="34" charset="0"/>
                <a:cs typeface="Arial" panose="020B0604020202020204" pitchFamily="34" charset="0"/>
              </a:rPr>
              <a:t>of illness, disability, and death;</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identify</a:t>
            </a:r>
            <a:r>
              <a:rPr dirty="0" lang="en-US">
                <a:latin typeface="Arial" panose="020B0604020202020204" pitchFamily="34" charset="0"/>
                <a:cs typeface="Arial" panose="020B0604020202020204" pitchFamily="34" charset="0"/>
              </a:rPr>
              <a:t> those segments of the population that have the greatest risk from </a:t>
            </a:r>
            <a:r>
              <a:rPr lang="en-US">
                <a:latin typeface="Arial" panose="020B0604020202020204" pitchFamily="34" charset="0"/>
                <a:cs typeface="Arial" panose="020B0604020202020204" pitchFamily="34" charset="0"/>
              </a:rPr>
              <a:t>specific causes </a:t>
            </a:r>
            <a:r>
              <a:rPr dirty="0" lang="en-US">
                <a:latin typeface="Arial" panose="020B0604020202020204" pitchFamily="34" charset="0"/>
                <a:cs typeface="Arial" panose="020B0604020202020204" pitchFamily="34" charset="0"/>
              </a:rPr>
              <a:t>of ill health; and</a:t>
            </a:r>
          </a:p>
          <a:p>
            <a:pPr indent="-174625" marL="174625">
              <a:lnSpc>
                <a:spcPct val="150000"/>
              </a:lnSpc>
              <a:buFont typeface="Arial" panose="020B0604020202020204" pitchFamily="34" charset="0"/>
              <a:buChar char="•"/>
            </a:pPr>
            <a:r>
              <a:rPr b="1" dirty="0" lang="en-US">
                <a:latin typeface="Arial" panose="020B0604020202020204" pitchFamily="34" charset="0"/>
                <a:cs typeface="Arial" panose="020B0604020202020204" pitchFamily="34" charset="0"/>
              </a:rPr>
              <a:t>evaluate</a:t>
            </a:r>
            <a:r>
              <a:rPr dirty="0" lang="en-US">
                <a:latin typeface="Arial" panose="020B0604020202020204" pitchFamily="34" charset="0"/>
                <a:cs typeface="Arial" panose="020B0604020202020204" pitchFamily="34" charset="0"/>
              </a:rPr>
              <a:t> the effectiveness of health programs and services in improving population health.</a:t>
            </a:r>
          </a:p>
          <a:p>
            <a:pPr eaLnBrk="1" fontAlgn="auto" hangingPunct="1">
              <a:lnSpc>
                <a:spcPct val="150000"/>
              </a:lnSpc>
              <a:spcBef>
                <a:spcPts val="0"/>
              </a:spcBef>
              <a:spcAft>
                <a:spcPts val="0"/>
              </a:spcAft>
            </a:pPr>
            <a:br>
              <a:rPr dirty="0" lang="en-US">
                <a:latin typeface="Arial" panose="020B0604020202020204" pitchFamily="34" charset="0"/>
                <a:cs typeface="Arial" panose="020B0604020202020204" pitchFamily="34" charset="0"/>
              </a:rPr>
            </a:br>
            <a:r>
              <a:rPr b="1" dirty="0" lang="en-US">
                <a:solidFill>
                  <a:prstClr val="black"/>
                </a:solidFill>
                <a:latin typeface="Arial" panose="020B0604020202020204" pitchFamily="34" charset="0"/>
                <a:cs typeface="Arial" panose="020B0604020202020204" pitchFamily="34" charset="0"/>
              </a:rPr>
              <a:t>GO</a:t>
            </a:r>
            <a:r>
              <a:rPr dirty="0" lang="en-US">
                <a:solidFill>
                  <a:prstClr val="black"/>
                </a:solidFill>
                <a:latin typeface="Arial" panose="020B0604020202020204" pitchFamily="34" charset="0"/>
                <a:cs typeface="Arial" panose="020B0604020202020204" pitchFamily="34" charset="0"/>
              </a:rPr>
              <a:t> to next slide.</a:t>
            </a:r>
            <a:endParaRPr dirty="0" lang="en-US">
              <a:latin typeface="Arial" panose="020B0604020202020204" pitchFamily="34" charset="0"/>
              <a:cs typeface="Arial" panose="020B0604020202020204" pitchFamily="34" charset="0"/>
            </a:endParaRPr>
          </a:p>
        </p:txBody>
      </p:sp>
      <p:sp>
        <p:nvSpPr>
          <p:cNvPr id="1048667" name="Slide Number Placeholder 3"/>
          <p:cNvSpPr>
            <a:spLocks noGrp="1"/>
          </p:cNvSpPr>
          <p:nvPr>
            <p:ph type="sldNum" sz="quarter" idx="5"/>
          </p:nvPr>
        </p:nvSpPr>
        <p:spPr bwMode="auto">
          <a:noFill/>
        </p:spPr>
        <p:txBody>
          <a:bodyPr/>
          <a:lstStyle>
            <a:lvl1pPr>
              <a:spcBef>
                <a:spcPct val="30000"/>
              </a:spcBef>
              <a:defRPr sz="1200">
                <a:solidFill>
                  <a:schemeClr val="tx1"/>
                </a:solidFill>
                <a:latin typeface="Calibri" panose="020F0502020204030204" pitchFamily="34" charset="0"/>
              </a:defRPr>
            </a:lvl1pPr>
            <a:lvl2pPr indent="-290830" marL="755650">
              <a:spcBef>
                <a:spcPct val="30000"/>
              </a:spcBef>
              <a:defRPr sz="1200">
                <a:solidFill>
                  <a:schemeClr val="tx1"/>
                </a:solidFill>
                <a:latin typeface="Calibri" panose="020F0502020204030204" pitchFamily="34" charset="0"/>
              </a:defRPr>
            </a:lvl2pPr>
            <a:lvl3pPr indent="-231775" marL="1163955">
              <a:spcBef>
                <a:spcPct val="30000"/>
              </a:spcBef>
              <a:defRPr sz="1200">
                <a:solidFill>
                  <a:schemeClr val="tx1"/>
                </a:solidFill>
                <a:latin typeface="Calibri" panose="020F0502020204030204" pitchFamily="34" charset="0"/>
              </a:defRPr>
            </a:lvl3pPr>
            <a:lvl4pPr indent="-231775" marL="1630680">
              <a:spcBef>
                <a:spcPct val="30000"/>
              </a:spcBef>
              <a:defRPr sz="1200">
                <a:solidFill>
                  <a:schemeClr val="tx1"/>
                </a:solidFill>
                <a:latin typeface="Calibri" panose="020F0502020204030204" pitchFamily="34" charset="0"/>
              </a:defRPr>
            </a:lvl4pPr>
            <a:lvl5pPr indent="-231775" marL="2095500">
              <a:spcBef>
                <a:spcPct val="30000"/>
              </a:spcBef>
              <a:defRPr sz="1200">
                <a:solidFill>
                  <a:schemeClr val="tx1"/>
                </a:solidFill>
                <a:latin typeface="Calibri" panose="020F0502020204030204" pitchFamily="34" charset="0"/>
              </a:defRPr>
            </a:lvl5pPr>
            <a:lvl6pPr eaLnBrk="0" fontAlgn="base" hangingPunct="0" indent="-231775" marL="2552700">
              <a:spcBef>
                <a:spcPct val="30000"/>
              </a:spcBef>
              <a:spcAft>
                <a:spcPct val="0"/>
              </a:spcAft>
              <a:defRPr sz="1200">
                <a:solidFill>
                  <a:schemeClr val="tx1"/>
                </a:solidFill>
                <a:latin typeface="Calibri" panose="020F0502020204030204" pitchFamily="34" charset="0"/>
              </a:defRPr>
            </a:lvl6pPr>
            <a:lvl7pPr eaLnBrk="0" fontAlgn="base" hangingPunct="0" indent="-231775" marL="3009900">
              <a:spcBef>
                <a:spcPct val="30000"/>
              </a:spcBef>
              <a:spcAft>
                <a:spcPct val="0"/>
              </a:spcAft>
              <a:defRPr sz="1200">
                <a:solidFill>
                  <a:schemeClr val="tx1"/>
                </a:solidFill>
                <a:latin typeface="Calibri" panose="020F0502020204030204" pitchFamily="34" charset="0"/>
              </a:defRPr>
            </a:lvl7pPr>
            <a:lvl8pPr eaLnBrk="0" fontAlgn="base" hangingPunct="0" indent="-231775" marL="3467100">
              <a:spcBef>
                <a:spcPct val="30000"/>
              </a:spcBef>
              <a:spcAft>
                <a:spcPct val="0"/>
              </a:spcAft>
              <a:defRPr sz="1200">
                <a:solidFill>
                  <a:schemeClr val="tx1"/>
                </a:solidFill>
                <a:latin typeface="Calibri" panose="020F0502020204030204" pitchFamily="34" charset="0"/>
              </a:defRPr>
            </a:lvl8pPr>
            <a:lvl9pPr eaLnBrk="0" fontAlgn="base" hangingPunct="0" indent="-231775" marL="3924300">
              <a:spcBef>
                <a:spcPct val="30000"/>
              </a:spcBef>
              <a:spcAft>
                <a:spcPct val="0"/>
              </a:spcAft>
              <a:defRPr sz="1200">
                <a:solidFill>
                  <a:schemeClr val="tx1"/>
                </a:solidFill>
                <a:latin typeface="Calibri" panose="020F0502020204030204" pitchFamily="34" charset="0"/>
              </a:defRPr>
            </a:lvl9pPr>
          </a:lstStyle>
          <a:p>
            <a:pPr>
              <a:spcBef>
                <a:spcPct val="0"/>
              </a:spcBef>
            </a:pPr>
            <a:fld id="{CEE14A06-6DA4-4485-8C26-48B287ECF792}" type="slidenum">
              <a:rPr altLang="en-US" lang="en-US" smtClean="0"/>
              <a:t>10</a:t>
            </a:fld>
            <a:endParaRPr altLang="en-US" dirty="0" lang="en-US"/>
          </a:p>
        </p:txBody>
      </p:sp>
      <p:sp>
        <p:nvSpPr>
          <p:cNvPr id="1048668" name="Date Placeholder 4"/>
          <p:cNvSpPr>
            <a:spLocks noGrp="1"/>
          </p:cNvSpPr>
          <p:nvPr>
            <p:ph type="dt" sz="quarter" idx="1"/>
          </p:nvPr>
        </p:nvSpPr>
        <p:spPr bwMode="auto"/>
        <p:txBody>
          <a:bodyPr anchor="t" anchorCtr="0" compatLnSpc="1" numCol="1" wrap="square"/>
          <a:lstStyle>
            <a:lvl1pPr>
              <a:defRPr>
                <a:solidFill>
                  <a:schemeClr val="tx1"/>
                </a:solidFill>
                <a:latin typeface="Calibri" panose="020F0502020204030204" pitchFamily="34" charset="0"/>
              </a:defRPr>
            </a:lvl1pPr>
            <a:lvl2pPr indent="-291465" marL="756920">
              <a:defRPr>
                <a:solidFill>
                  <a:schemeClr val="tx1"/>
                </a:solidFill>
                <a:latin typeface="Calibri" panose="020F0502020204030204" pitchFamily="34" charset="0"/>
              </a:defRPr>
            </a:lvl2pPr>
            <a:lvl3pPr indent="-233045" marL="1164590">
              <a:defRPr>
                <a:solidFill>
                  <a:schemeClr val="tx1"/>
                </a:solidFill>
                <a:latin typeface="Calibri" panose="020F0502020204030204" pitchFamily="34" charset="0"/>
              </a:defRPr>
            </a:lvl3pPr>
            <a:lvl4pPr indent="-233045" marL="1630680">
              <a:defRPr>
                <a:solidFill>
                  <a:schemeClr val="tx1"/>
                </a:solidFill>
                <a:latin typeface="Calibri" panose="020F0502020204030204" pitchFamily="34" charset="0"/>
              </a:defRPr>
            </a:lvl4pPr>
            <a:lvl5pPr indent="-233045" marL="2096770">
              <a:defRPr>
                <a:solidFill>
                  <a:schemeClr val="tx1"/>
                </a:solidFill>
                <a:latin typeface="Calibri" panose="020F0502020204030204" pitchFamily="34" charset="0"/>
              </a:defRPr>
            </a:lvl5pPr>
            <a:lvl6pPr fontAlgn="base" indent="-233045" marL="2562225">
              <a:spcBef>
                <a:spcPct val="0"/>
              </a:spcBef>
              <a:spcAft>
                <a:spcPct val="0"/>
              </a:spcAft>
              <a:defRPr>
                <a:solidFill>
                  <a:schemeClr val="tx1"/>
                </a:solidFill>
                <a:latin typeface="Calibri" panose="020F0502020204030204" pitchFamily="34" charset="0"/>
              </a:defRPr>
            </a:lvl6pPr>
            <a:lvl7pPr fontAlgn="base" indent="-233045" marL="3028315">
              <a:spcBef>
                <a:spcPct val="0"/>
              </a:spcBef>
              <a:spcAft>
                <a:spcPct val="0"/>
              </a:spcAft>
              <a:defRPr>
                <a:solidFill>
                  <a:schemeClr val="tx1"/>
                </a:solidFill>
                <a:latin typeface="Calibri" panose="020F0502020204030204" pitchFamily="34" charset="0"/>
              </a:defRPr>
            </a:lvl7pPr>
            <a:lvl8pPr fontAlgn="base" indent="-233045" marL="3494405">
              <a:spcBef>
                <a:spcPct val="0"/>
              </a:spcBef>
              <a:spcAft>
                <a:spcPct val="0"/>
              </a:spcAft>
              <a:defRPr>
                <a:solidFill>
                  <a:schemeClr val="tx1"/>
                </a:solidFill>
                <a:latin typeface="Calibri" panose="020F0502020204030204" pitchFamily="34" charset="0"/>
              </a:defRPr>
            </a:lvl8pPr>
            <a:lvl9pPr fontAlgn="base" indent="-233045" marL="395986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518E05B8-BC65-4A5F-B692-EA38DF597DCB}" type="datetime1">
              <a:rPr altLang="en-US" lang="en-US" smtClean="0"/>
              <a:t>7/8/2024</a:t>
            </a:fld>
            <a:endParaRPr altLang="en-US" dirty="0"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29" name=""/>
        <p:cNvGrpSpPr/>
        <p:nvPr/>
      </p:nvGrpSpPr>
      <p:grpSpPr>
        <a:xfrm>
          <a:off x="0" y="0"/>
          <a:ext cx="0" cy="0"/>
          <a:chOff x="0" y="0"/>
          <a:chExt cx="0" cy="0"/>
        </a:xfrm>
      </p:grpSpPr>
      <p:sp>
        <p:nvSpPr>
          <p:cNvPr id="1048763" name="Subtitle 2"/>
          <p:cNvSpPr>
            <a:spLocks noGrp="1"/>
          </p:cNvSpPr>
          <p:nvPr>
            <p:ph type="subTitle" idx="1"/>
          </p:nvPr>
        </p:nvSpPr>
        <p:spPr>
          <a:xfrm>
            <a:off x="1828800" y="3886200"/>
            <a:ext cx="8534400" cy="457200"/>
          </a:xfrm>
          <a:prstGeom prst="rect"/>
        </p:spPr>
        <p:txBody>
          <a:bodyPr/>
          <a:lstStyle>
            <a:lvl1pPr algn="ctr" indent="0" marL="0">
              <a:buNone/>
              <a:defRPr baseline="0" b="1" sz="2000">
                <a:solidFill>
                  <a:schemeClr val="bg2"/>
                </a:solidFill>
                <a:effectLst/>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8764" name="Text Placeholder 8"/>
          <p:cNvSpPr>
            <a:spLocks noGrp="1"/>
          </p:cNvSpPr>
          <p:nvPr>
            <p:ph type="body" sz="quarter" idx="10"/>
          </p:nvPr>
        </p:nvSpPr>
        <p:spPr>
          <a:xfrm>
            <a:off x="1828800" y="4267200"/>
            <a:ext cx="8534400" cy="1295400"/>
          </a:xfrm>
          <a:prstGeom prst="rect"/>
        </p:spPr>
        <p:txBody>
          <a:bodyPr/>
          <a:lstStyle>
            <a:lvl1pPr algn="ctr">
              <a:lnSpc>
                <a:spcPts val="2000"/>
              </a:lnSpc>
              <a:buNone/>
              <a:defRPr baseline="0" sz="1800">
                <a:solidFill>
                  <a:schemeClr val="tx1"/>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48765" name="Title 1"/>
          <p:cNvSpPr>
            <a:spLocks noGrp="1"/>
          </p:cNvSpPr>
          <p:nvPr>
            <p:ph type="title"/>
          </p:nvPr>
        </p:nvSpPr>
        <p:spPr>
          <a:xfrm>
            <a:off x="609600" y="1981200"/>
            <a:ext cx="10972800" cy="1676400"/>
          </a:xfrm>
          <a:prstGeom prst="rect"/>
        </p:spPr>
        <p:txBody>
          <a:bodyPr/>
          <a:lstStyle>
            <a:lvl1pPr>
              <a:lnSpc>
                <a:spcPts val="3000"/>
              </a:lnSpc>
              <a:defRPr baseline="0" b="1" sz="2800">
                <a:effectLst/>
              </a:defRPr>
            </a:lvl1pPr>
          </a:lstStyle>
          <a:p>
            <a:r>
              <a:rPr lang="en-US"/>
              <a:t>Click to edit Master title style</a:t>
            </a:r>
            <a:endParaRPr dirty="0" lang="en-US"/>
          </a:p>
        </p:txBody>
      </p:sp>
      <p:sp>
        <p:nvSpPr>
          <p:cNvPr id="1048766" name="Text Placeholder 5"/>
          <p:cNvSpPr>
            <a:spLocks noGrp="1"/>
          </p:cNvSpPr>
          <p:nvPr>
            <p:ph type="body" sz="quarter" idx="11"/>
          </p:nvPr>
        </p:nvSpPr>
        <p:spPr>
          <a:xfrm>
            <a:off x="3048000" y="6281928"/>
            <a:ext cx="6807200" cy="182880"/>
          </a:xfrm>
          <a:prstGeom prst="rect"/>
        </p:spPr>
        <p:txBody>
          <a:bodyPr/>
          <a:lstStyle>
            <a:lvl1pPr>
              <a:buNone/>
              <a:defRPr baseline="0" sz="1000">
                <a:solidFill>
                  <a:schemeClr val="bg1"/>
                </a:solidFill>
              </a:defRPr>
            </a:lvl1pPr>
          </a:lstStyle>
          <a:p>
            <a:pPr lvl="0"/>
            <a:r>
              <a:rPr lang="en-US"/>
              <a:t>Click to edit Master text styles</a:t>
            </a:r>
          </a:p>
        </p:txBody>
      </p:sp>
      <p:sp>
        <p:nvSpPr>
          <p:cNvPr id="1048767" name="Text Placeholder 6"/>
          <p:cNvSpPr>
            <a:spLocks noGrp="1"/>
          </p:cNvSpPr>
          <p:nvPr>
            <p:ph type="body" sz="quarter" idx="12"/>
          </p:nvPr>
        </p:nvSpPr>
        <p:spPr>
          <a:xfrm>
            <a:off x="3048000" y="6473952"/>
            <a:ext cx="6807200" cy="228600"/>
          </a:xfrm>
          <a:prstGeom prst="rect"/>
        </p:spPr>
        <p:txBody>
          <a:bodyPr/>
          <a:lstStyle>
            <a:lvl1pPr>
              <a:buNone/>
              <a:defRPr baseline="0" sz="1000">
                <a:solidFill>
                  <a:schemeClr val="bg1"/>
                </a:solidFill>
              </a:defRPr>
            </a:lvl1pPr>
          </a:lstStyle>
          <a:p>
            <a:pPr lvl="0"/>
            <a:r>
              <a:rPr lang="en-US"/>
              <a:t>Click to edit Master text styles</a:t>
            </a:r>
          </a:p>
        </p:txBody>
      </p:sp>
      <p:sp>
        <p:nvSpPr>
          <p:cNvPr id="1048768" name="Text Placeholder 5"/>
          <p:cNvSpPr>
            <a:spLocks noGrp="1"/>
          </p:cNvSpPr>
          <p:nvPr>
            <p:ph type="body" sz="quarter" idx="21"/>
          </p:nvPr>
        </p:nvSpPr>
        <p:spPr>
          <a:xfrm>
            <a:off x="3048000" y="6272784"/>
            <a:ext cx="6807200" cy="182880"/>
          </a:xfrm>
          <a:prstGeom prst="rect"/>
        </p:spPr>
        <p:txBody>
          <a:bodyPr/>
          <a:lstStyle>
            <a:lvl1pPr>
              <a:buNone/>
              <a:defRPr baseline="0" sz="1000">
                <a:solidFill>
                  <a:schemeClr val="bg2"/>
                </a:solidFill>
              </a:defRPr>
            </a:lvl1pPr>
          </a:lstStyle>
          <a:p>
            <a:pPr lvl="0"/>
            <a:r>
              <a:rPr lang="en-US"/>
              <a:t>Click to edit Master text styles</a:t>
            </a:r>
          </a:p>
        </p:txBody>
      </p:sp>
      <p:sp>
        <p:nvSpPr>
          <p:cNvPr id="1048769" name="Text Placeholder 6"/>
          <p:cNvSpPr>
            <a:spLocks noGrp="1"/>
          </p:cNvSpPr>
          <p:nvPr>
            <p:ph type="body" sz="quarter" idx="22"/>
          </p:nvPr>
        </p:nvSpPr>
        <p:spPr>
          <a:xfrm>
            <a:off x="3048000" y="6464808"/>
            <a:ext cx="6807200" cy="228600"/>
          </a:xfrm>
          <a:prstGeom prst="rect"/>
        </p:spPr>
        <p:txBody>
          <a:bodyPr/>
          <a:lstStyle>
            <a:lvl1pPr>
              <a:buNone/>
              <a:defRPr baseline="0" sz="1000">
                <a:solidFill>
                  <a:schemeClr val="bg2"/>
                </a:solidFill>
              </a:defRPr>
            </a:lvl1pPr>
          </a:lstStyle>
          <a:p>
            <a:pPr lvl="0"/>
            <a:r>
              <a:rPr lang="en-US"/>
              <a:t>Click to edit Master text styles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s">
    <p:spTree>
      <p:nvGrpSpPr>
        <p:cNvPr id="148" name=""/>
        <p:cNvGrpSpPr/>
        <p:nvPr/>
      </p:nvGrpSpPr>
      <p:grpSpPr>
        <a:xfrm>
          <a:off x="0" y="0"/>
          <a:ext cx="0" cy="0"/>
          <a:chOff x="0" y="0"/>
          <a:chExt cx="0" cy="0"/>
        </a:xfrm>
      </p:grpSpPr>
      <p:sp>
        <p:nvSpPr>
          <p:cNvPr id="1048791" name="Line 35"/>
          <p:cNvSpPr>
            <a:spLocks noChangeShapeType="1"/>
          </p:cNvSpPr>
          <p:nvPr/>
        </p:nvSpPr>
        <p:spPr bwMode="gray">
          <a:xfrm>
            <a:off x="522817" y="806450"/>
            <a:ext cx="11140016" cy="0"/>
          </a:xfrm>
          <a:prstGeom prst="line"/>
          <a:noFill/>
          <a:ln w="19050">
            <a:solidFill>
              <a:schemeClr val="accent1"/>
            </a:solidFill>
            <a:round/>
          </a:ln>
          <a:effectLst/>
        </p:spPr>
        <p:txBody>
          <a:bodyPr anchor="ctr" wrap="none"/>
          <a:p>
            <a:pPr>
              <a:lnSpc>
                <a:spcPct val="106000"/>
              </a:lnSpc>
              <a:spcBef>
                <a:spcPct val="50000"/>
              </a:spcBef>
              <a:buSzPct val="100000"/>
              <a:buFont typeface="Wingdings 2" panose="05020102010507070707" pitchFamily="18" charset="2"/>
              <a:buNone/>
            </a:pPr>
            <a:endParaRPr dirty="0" sz="1100" lang="en-US">
              <a:solidFill>
                <a:srgbClr val="000000"/>
              </a:solidFill>
              <a:effectLst>
                <a:outerShdw algn="tl" blurRad="38100" dir="2700000" dist="38100">
                  <a:srgbClr val="000000">
                    <a:alpha val="43137"/>
                  </a:srgbClr>
                </a:outerShdw>
              </a:effectLst>
              <a:latin typeface="Arial" panose="020B0604020202020204" pitchFamily="34" charset="0"/>
            </a:endParaRPr>
          </a:p>
        </p:txBody>
      </p:sp>
      <p:sp>
        <p:nvSpPr>
          <p:cNvPr id="1048792" name="Title 1"/>
          <p:cNvSpPr>
            <a:spLocks noGrp="1"/>
          </p:cNvSpPr>
          <p:nvPr>
            <p:ph type="title"/>
          </p:nvPr>
        </p:nvSpPr>
        <p:spPr>
          <a:xfrm>
            <a:off x="524265" y="514360"/>
            <a:ext cx="11127316" cy="258763"/>
          </a:xfrm>
          <a:prstGeom prst="rect"/>
        </p:spPr>
        <p:txBody>
          <a:bodyPr/>
          <a:p>
            <a:r>
              <a:rPr lang="en-US"/>
              <a:t>Click to edit Master title style</a:t>
            </a:r>
            <a:endParaRPr dirty="0" lang="en-US"/>
          </a:p>
        </p:txBody>
      </p:sp>
      <p:sp>
        <p:nvSpPr>
          <p:cNvPr id="1048793" name="Text Placeholder 13"/>
          <p:cNvSpPr>
            <a:spLocks noGrp="1"/>
          </p:cNvSpPr>
          <p:nvPr>
            <p:ph type="body" sz="quarter" idx="10"/>
          </p:nvPr>
        </p:nvSpPr>
        <p:spPr>
          <a:xfrm>
            <a:off x="524256" y="1152144"/>
            <a:ext cx="5352288" cy="5138928"/>
          </a:xfrm>
          <a:prstGeom prst="rect"/>
        </p:spPr>
        <p:txBody>
          <a:bodyPr/>
          <a:lstStyle>
            <a:lvl1pPr>
              <a:buFont typeface="Arial" panose="020B0604020202020204" pitchFamily="34" charset="0"/>
              <a:buNone/>
            </a:lvl1pPr>
            <a:lvl3pPr>
              <a:buNone/>
            </a:lvl3pPr>
          </a:lstStyle>
          <a:p>
            <a:pPr lvl="0"/>
            <a:r>
              <a:rPr lang="en-US"/>
              <a:t>Click to edit Master text styles</a:t>
            </a:r>
          </a:p>
          <a:p>
            <a:pPr lvl="1"/>
            <a:r>
              <a:rPr lang="en-US"/>
              <a:t>Second level</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112" name=""/>
        <p:cNvGrpSpPr/>
        <p:nvPr/>
      </p:nvGrpSpPr>
      <p:grpSpPr>
        <a:xfrm>
          <a:off x="0" y="0"/>
          <a:ext cx="0" cy="0"/>
          <a:chOff x="0" y="0"/>
          <a:chExt cx="0" cy="0"/>
        </a:xfrm>
      </p:grpSpPr>
      <p:sp>
        <p:nvSpPr>
          <p:cNvPr id="1048729" name="Title 1"/>
          <p:cNvSpPr>
            <a:spLocks noGrp="1"/>
          </p:cNvSpPr>
          <p:nvPr>
            <p:ph type="title"/>
          </p:nvPr>
        </p:nvSpPr>
        <p:spPr>
          <a:xfrm>
            <a:off x="609600" y="274638"/>
            <a:ext cx="10972800" cy="1143000"/>
          </a:xfrm>
          <a:prstGeom prst="rect"/>
        </p:spPr>
        <p:txBody>
          <a:bodyPr anchor="b"/>
          <a:lstStyle>
            <a:lvl1pPr>
              <a:defRPr b="1" sz="2800"/>
            </a:lvl1pPr>
          </a:lstStyle>
          <a:p>
            <a:r>
              <a:rPr dirty="0" lang="en-US"/>
              <a:t>Click to edit Master title style</a:t>
            </a:r>
          </a:p>
        </p:txBody>
      </p:sp>
      <p:sp>
        <p:nvSpPr>
          <p:cNvPr id="1048730" name="Content Placeholder 2"/>
          <p:cNvSpPr>
            <a:spLocks noGrp="1"/>
          </p:cNvSpPr>
          <p:nvPr>
            <p:ph idx="1"/>
          </p:nvPr>
        </p:nvSpPr>
        <p:spPr>
          <a:xfrm>
            <a:off x="609600" y="1600201"/>
            <a:ext cx="10972800" cy="4525963"/>
          </a:xfrm>
          <a:prstGeom prst="rect"/>
        </p:spPr>
        <p:txBody>
          <a:bodyPr/>
          <a:lstStyle>
            <a:lvl1pPr indent="-342900" marL="342900">
              <a:buClr>
                <a:schemeClr val="tx1"/>
              </a:buClr>
              <a:buSzPct val="70000"/>
              <a:buFont typeface="Wingdings" panose="05000000000000000000" pitchFamily="2" charset="2"/>
              <a:buChar char="q"/>
              <a:defRPr b="1" sz="2400">
                <a:solidFill>
                  <a:srgbClr val="000000"/>
                </a:solidFill>
              </a:defRPr>
            </a:lvl1pPr>
            <a:lvl2pPr indent="-285750" marL="742950">
              <a:defRPr dirty="0" sz="2000" kern="1200" lang="en-US" smtClean="0">
                <a:solidFill>
                  <a:srgbClr val="000000"/>
                </a:solidFill>
                <a:latin typeface="+mn-lt"/>
                <a:ea typeface="+mn-ea"/>
                <a:cs typeface="+mn-cs"/>
              </a:defRPr>
            </a:lvl2pPr>
          </a:lstStyle>
          <a:p>
            <a:pPr lvl="0"/>
            <a:r>
              <a:rPr dirty="0" lang="en-US"/>
              <a:t>Click to edit Master text styles</a:t>
            </a:r>
          </a:p>
          <a:p>
            <a:pPr lvl="1"/>
            <a:r>
              <a:rPr dirty="0" lang="en-US"/>
              <a:t>Second level</a:t>
            </a:r>
          </a:p>
        </p:txBody>
      </p:sp>
      <p:sp>
        <p:nvSpPr>
          <p:cNvPr id="1048731" name="Rectangle 4"/>
          <p:cNvSpPr>
            <a:spLocks noGrp="1" noChangeArrowheads="1"/>
          </p:cNvSpPr>
          <p:nvPr>
            <p:ph type="dt" sz="half" idx="10"/>
          </p:nvPr>
        </p:nvSpPr>
        <p:spPr>
          <a:xfrm>
            <a:off x="609600" y="6245225"/>
            <a:ext cx="2844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32" name="Rectangle 5"/>
          <p:cNvSpPr>
            <a:spLocks noGrp="1" noChangeArrowheads="1"/>
          </p:cNvSpPr>
          <p:nvPr>
            <p:ph type="ftr" sz="quarter" idx="11"/>
          </p:nvPr>
        </p:nvSpPr>
        <p:spPr>
          <a:xfrm>
            <a:off x="4165600" y="6245225"/>
            <a:ext cx="3860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33" name="Rectangle 6"/>
          <p:cNvSpPr>
            <a:spLocks noGrp="1" noChangeArrowheads="1"/>
          </p:cNvSpPr>
          <p:nvPr>
            <p:ph type="sldNum" sz="quarter" idx="12"/>
          </p:nvPr>
        </p:nvSpPr>
        <p:spPr>
          <a:xfrm>
            <a:off x="8737600" y="6245225"/>
            <a:ext cx="2844800" cy="476250"/>
          </a:xfrm>
          <a:prstGeom prst="rect"/>
        </p:spPr>
        <p:txBody>
          <a:bodyPr anchor="t" anchorCtr="0" bIns="45720" compatLnSpc="1" lIns="91440" numCol="1" rIns="91440" tIns="45720" vert="horz" wrap="square"/>
          <a:lstStyle>
            <a:lvl1pPr algn="r" eaLnBrk="1" hangingPunct="1">
              <a:defRPr sz="1400">
                <a:solidFill>
                  <a:srgbClr val="0039A6"/>
                </a:solidFill>
                <a:latin typeface="Myriad Web Pro" charset="0"/>
                <a:cs typeface="Times New Roman" panose="02020603050405020304" pitchFamily="18" charset="0"/>
              </a:defRPr>
            </a:lvl1pPr>
          </a:lstStyle>
          <a:p>
            <a:fld id="{9EDE2762-D309-4A1B-90D4-EE2DB97D9608}" type="slidenum">
              <a:rPr altLang="en-US" lang="en-US"/>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type="tbl">
  <p:cSld name="Title and Table">
    <p:spTree>
      <p:nvGrpSpPr>
        <p:cNvPr id="120" name=""/>
        <p:cNvGrpSpPr/>
        <p:nvPr/>
      </p:nvGrpSpPr>
      <p:grpSpPr>
        <a:xfrm>
          <a:off x="0" y="0"/>
          <a:ext cx="0" cy="0"/>
          <a:chOff x="0" y="0"/>
          <a:chExt cx="0" cy="0"/>
        </a:xfrm>
      </p:grpSpPr>
      <p:sp>
        <p:nvSpPr>
          <p:cNvPr id="1048748" name="Title 1"/>
          <p:cNvSpPr>
            <a:spLocks noGrp="1"/>
          </p:cNvSpPr>
          <p:nvPr>
            <p:ph type="title"/>
          </p:nvPr>
        </p:nvSpPr>
        <p:spPr>
          <a:xfrm>
            <a:off x="609600" y="274638"/>
            <a:ext cx="10972800" cy="1143000"/>
          </a:xfrm>
          <a:prstGeom prst="rect"/>
        </p:spPr>
        <p:txBody>
          <a:bodyPr/>
          <a:p>
            <a:r>
              <a:rPr lang="en-US"/>
              <a:t>Click to edit Master title style</a:t>
            </a:r>
          </a:p>
        </p:txBody>
      </p:sp>
      <p:sp>
        <p:nvSpPr>
          <p:cNvPr id="1048749" name="Table Placeholder 2"/>
          <p:cNvSpPr>
            <a:spLocks noGrp="1"/>
          </p:cNvSpPr>
          <p:nvPr>
            <p:ph type="tbl" idx="1" hasCustomPrompt="1"/>
          </p:nvPr>
        </p:nvSpPr>
        <p:spPr>
          <a:xfrm>
            <a:off x="609600" y="1600201"/>
            <a:ext cx="10972800" cy="4525963"/>
          </a:xfrm>
          <a:prstGeom prst="rect"/>
        </p:spPr>
        <p:txBody>
          <a:bodyPr/>
          <a:p>
            <a:pPr lvl="0"/>
            <a:r>
              <a:rPr dirty="0" lang="en-US" noProof="0"/>
              <a:t>Click icon to add table</a:t>
            </a:r>
          </a:p>
        </p:txBody>
      </p:sp>
      <p:sp>
        <p:nvSpPr>
          <p:cNvPr id="1048750" name="Rectangle 4"/>
          <p:cNvSpPr>
            <a:spLocks noGrp="1" noChangeArrowheads="1"/>
          </p:cNvSpPr>
          <p:nvPr>
            <p:ph type="dt" sz="half" idx="10"/>
          </p:nvPr>
        </p:nvSpPr>
        <p:spPr>
          <a:xfrm>
            <a:off x="609600" y="6245225"/>
            <a:ext cx="2844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51" name="Rectangle 5"/>
          <p:cNvSpPr>
            <a:spLocks noGrp="1" noChangeArrowheads="1"/>
          </p:cNvSpPr>
          <p:nvPr>
            <p:ph type="ftr" sz="quarter" idx="11"/>
          </p:nvPr>
        </p:nvSpPr>
        <p:spPr>
          <a:xfrm>
            <a:off x="4165600" y="6245225"/>
            <a:ext cx="3860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52" name="Rectangle 6"/>
          <p:cNvSpPr>
            <a:spLocks noGrp="1" noChangeArrowheads="1"/>
          </p:cNvSpPr>
          <p:nvPr>
            <p:ph type="sldNum" sz="quarter" idx="12"/>
          </p:nvPr>
        </p:nvSpPr>
        <p:spPr>
          <a:xfrm>
            <a:off x="8737600" y="6245225"/>
            <a:ext cx="2844800" cy="476250"/>
          </a:xfrm>
          <a:prstGeom prst="rect"/>
        </p:spPr>
        <p:txBody>
          <a:bodyPr anchor="t" anchorCtr="0" bIns="45720" compatLnSpc="1" lIns="91440" numCol="1" rIns="91440" tIns="45720" vert="horz" wrap="square"/>
          <a:lstStyle>
            <a:lvl1pPr algn="r" eaLnBrk="1" hangingPunct="1">
              <a:defRPr sz="1400">
                <a:solidFill>
                  <a:srgbClr val="0039A6"/>
                </a:solidFill>
                <a:latin typeface="Myriad Web Pro" charset="0"/>
                <a:cs typeface="Times New Roman" panose="02020603050405020304" pitchFamily="18" charset="0"/>
              </a:defRPr>
            </a:lvl1pPr>
          </a:lstStyle>
          <a:p>
            <a:fld id="{A6995B87-722D-46BC-9CC9-1ED5024E22B0}" type="slidenum">
              <a:rPr altLang="en-US" lang="en-US"/>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131" name=""/>
        <p:cNvGrpSpPr/>
        <p:nvPr/>
      </p:nvGrpSpPr>
      <p:grpSpPr>
        <a:xfrm>
          <a:off x="0" y="0"/>
          <a:ext cx="0" cy="0"/>
          <a:chOff x="0" y="0"/>
          <a:chExt cx="0" cy="0"/>
        </a:xfrm>
      </p:grpSpPr>
      <p:sp>
        <p:nvSpPr>
          <p:cNvPr id="1048772" name="Title 1"/>
          <p:cNvSpPr>
            <a:spLocks noGrp="1"/>
          </p:cNvSpPr>
          <p:nvPr>
            <p:ph type="title"/>
          </p:nvPr>
        </p:nvSpPr>
        <p:spPr>
          <a:xfrm>
            <a:off x="609600" y="274638"/>
            <a:ext cx="10972800" cy="1143000"/>
          </a:xfrm>
          <a:prstGeom prst="rect"/>
        </p:spPr>
        <p:txBody>
          <a:bodyPr/>
          <a:p>
            <a:r>
              <a:rPr lang="en-US"/>
              <a:t>Click to edit Master title style</a:t>
            </a:r>
          </a:p>
        </p:txBody>
      </p:sp>
      <p:sp>
        <p:nvSpPr>
          <p:cNvPr id="1048773" name="Rectangle 4"/>
          <p:cNvSpPr>
            <a:spLocks noGrp="1" noChangeArrowheads="1"/>
          </p:cNvSpPr>
          <p:nvPr>
            <p:ph type="dt" sz="half" idx="10"/>
          </p:nvPr>
        </p:nvSpPr>
        <p:spPr>
          <a:xfrm>
            <a:off x="609600" y="6245225"/>
            <a:ext cx="2844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74" name="Rectangle 5"/>
          <p:cNvSpPr>
            <a:spLocks noGrp="1" noChangeArrowheads="1"/>
          </p:cNvSpPr>
          <p:nvPr>
            <p:ph type="ftr" sz="quarter" idx="11"/>
          </p:nvPr>
        </p:nvSpPr>
        <p:spPr>
          <a:xfrm>
            <a:off x="4165600" y="6245225"/>
            <a:ext cx="3860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75" name="Rectangle 6"/>
          <p:cNvSpPr>
            <a:spLocks noGrp="1" noChangeArrowheads="1"/>
          </p:cNvSpPr>
          <p:nvPr>
            <p:ph type="sldNum" sz="quarter" idx="12"/>
          </p:nvPr>
        </p:nvSpPr>
        <p:spPr>
          <a:xfrm>
            <a:off x="8737600" y="6245225"/>
            <a:ext cx="2844800" cy="476250"/>
          </a:xfrm>
          <a:prstGeom prst="rect"/>
        </p:spPr>
        <p:txBody>
          <a:bodyPr anchor="t" anchorCtr="0" bIns="45720" compatLnSpc="1" lIns="91440" numCol="1" rIns="91440" tIns="45720" vert="horz" wrap="square"/>
          <a:lstStyle>
            <a:lvl1pPr algn="r" eaLnBrk="1" hangingPunct="1">
              <a:defRPr sz="1400">
                <a:solidFill>
                  <a:srgbClr val="0039A6"/>
                </a:solidFill>
                <a:latin typeface="Myriad Web Pro" charset="0"/>
                <a:cs typeface="Times New Roman" panose="02020603050405020304" pitchFamily="18" charset="0"/>
              </a:defRPr>
            </a:lvl1pPr>
          </a:lstStyle>
          <a:p>
            <a:fld id="{2CBE984D-2DD5-4668-BAF8-1C9AC1A13DBC}" type="slidenum">
              <a:rPr altLang="en-US" lang="en-US"/>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150" name=""/>
        <p:cNvGrpSpPr/>
        <p:nvPr/>
      </p:nvGrpSpPr>
      <p:grpSpPr>
        <a:xfrm>
          <a:off x="0" y="0"/>
          <a:ext cx="0" cy="0"/>
          <a:chOff x="0" y="0"/>
          <a:chExt cx="0" cy="0"/>
        </a:xfrm>
      </p:grpSpPr>
      <p:sp>
        <p:nvSpPr>
          <p:cNvPr id="1048797" name="Rectangle 4"/>
          <p:cNvSpPr>
            <a:spLocks noGrp="1" noChangeArrowheads="1"/>
          </p:cNvSpPr>
          <p:nvPr>
            <p:ph type="dt" sz="half" idx="10"/>
          </p:nvPr>
        </p:nvSpPr>
        <p:spPr>
          <a:xfrm>
            <a:off x="609600" y="6245225"/>
            <a:ext cx="2844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98" name="Rectangle 5"/>
          <p:cNvSpPr>
            <a:spLocks noGrp="1" noChangeArrowheads="1"/>
          </p:cNvSpPr>
          <p:nvPr>
            <p:ph type="ftr" sz="quarter" idx="11"/>
          </p:nvPr>
        </p:nvSpPr>
        <p:spPr>
          <a:xfrm>
            <a:off x="4165600" y="6245225"/>
            <a:ext cx="3860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99" name="Rectangle 6"/>
          <p:cNvSpPr>
            <a:spLocks noGrp="1" noChangeArrowheads="1"/>
          </p:cNvSpPr>
          <p:nvPr>
            <p:ph type="sldNum" sz="quarter" idx="12"/>
          </p:nvPr>
        </p:nvSpPr>
        <p:spPr>
          <a:xfrm>
            <a:off x="8737600" y="6245225"/>
            <a:ext cx="2844800" cy="476250"/>
          </a:xfrm>
          <a:prstGeom prst="rect"/>
        </p:spPr>
        <p:txBody>
          <a:bodyPr anchor="t" anchorCtr="0" bIns="45720" compatLnSpc="1" lIns="91440" numCol="1" rIns="91440" tIns="45720" vert="horz" wrap="square"/>
          <a:lstStyle>
            <a:lvl1pPr algn="r" eaLnBrk="1" hangingPunct="1">
              <a:defRPr sz="1400">
                <a:solidFill>
                  <a:srgbClr val="0039A6"/>
                </a:solidFill>
                <a:latin typeface="Myriad Web Pro" charset="0"/>
                <a:cs typeface="Times New Roman" panose="02020603050405020304" pitchFamily="18" charset="0"/>
              </a:defRPr>
            </a:lvl1pPr>
          </a:lstStyle>
          <a:p>
            <a:fld id="{486D207D-9E64-417F-AA84-D9CB1A523B53}" type="slidenum">
              <a:rPr altLang="en-US" lang="en-US"/>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115" name=""/>
        <p:cNvGrpSpPr/>
        <p:nvPr/>
      </p:nvGrpSpPr>
      <p:grpSpPr>
        <a:xfrm>
          <a:off x="0" y="0"/>
          <a:ext cx="0" cy="0"/>
          <a:chOff x="0" y="0"/>
          <a:chExt cx="0" cy="0"/>
        </a:xfrm>
      </p:grpSpPr>
      <p:sp>
        <p:nvSpPr>
          <p:cNvPr id="1048737" name="Title 1"/>
          <p:cNvSpPr>
            <a:spLocks noGrp="1"/>
          </p:cNvSpPr>
          <p:nvPr>
            <p:ph type="title"/>
          </p:nvPr>
        </p:nvSpPr>
        <p:spPr>
          <a:xfrm>
            <a:off x="609600" y="274638"/>
            <a:ext cx="10972800" cy="1143000"/>
          </a:xfrm>
          <a:prstGeom prst="rect"/>
        </p:spPr>
        <p:txBody>
          <a:bodyPr/>
          <a:p>
            <a:r>
              <a:rPr lang="en-US"/>
              <a:t>Click to edit Master title style</a:t>
            </a:r>
          </a:p>
        </p:txBody>
      </p:sp>
      <p:sp>
        <p:nvSpPr>
          <p:cNvPr id="1048738" name="Text Placeholder 2"/>
          <p:cNvSpPr>
            <a:spLocks noGrp="1"/>
          </p:cNvSpPr>
          <p:nvPr>
            <p:ph type="body" idx="1"/>
          </p:nvPr>
        </p:nvSpPr>
        <p:spPr>
          <a:xfrm>
            <a:off x="609600" y="1535113"/>
            <a:ext cx="5386917" cy="639762"/>
          </a:xfrm>
          <a:prstGeom prst="rect"/>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39" name="Content Placeholder 3"/>
          <p:cNvSpPr>
            <a:spLocks noGrp="1"/>
          </p:cNvSpPr>
          <p:nvPr>
            <p:ph sz="half" idx="2"/>
          </p:nvPr>
        </p:nvSpPr>
        <p:spPr>
          <a:xfrm>
            <a:off x="609600" y="2174875"/>
            <a:ext cx="5386917" cy="3951288"/>
          </a:xfrm>
          <a:prstGeom prst="rect"/>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40" name="Text Placeholder 4"/>
          <p:cNvSpPr>
            <a:spLocks noGrp="1"/>
          </p:cNvSpPr>
          <p:nvPr>
            <p:ph type="body" sz="quarter" idx="3"/>
          </p:nvPr>
        </p:nvSpPr>
        <p:spPr>
          <a:xfrm>
            <a:off x="6193368" y="1535113"/>
            <a:ext cx="5389033" cy="639762"/>
          </a:xfrm>
          <a:prstGeom prst="rect"/>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41" name="Content Placeholder 5"/>
          <p:cNvSpPr>
            <a:spLocks noGrp="1"/>
          </p:cNvSpPr>
          <p:nvPr>
            <p:ph sz="quarter" idx="4"/>
          </p:nvPr>
        </p:nvSpPr>
        <p:spPr>
          <a:xfrm>
            <a:off x="6193368" y="2174875"/>
            <a:ext cx="5389033" cy="3951288"/>
          </a:xfrm>
          <a:prstGeom prst="rect"/>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42" name="Date Placeholder 6"/>
          <p:cNvSpPr>
            <a:spLocks noGrp="1"/>
          </p:cNvSpPr>
          <p:nvPr>
            <p:ph type="dt" sz="half" idx="10"/>
          </p:nvPr>
        </p:nvSpPr>
        <p:spPr>
          <a:xfrm>
            <a:off x="609600" y="6356351"/>
            <a:ext cx="2844800" cy="365125"/>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43" name="Footer Placeholder 7"/>
          <p:cNvSpPr>
            <a:spLocks noGrp="1"/>
          </p:cNvSpPr>
          <p:nvPr>
            <p:ph type="ftr" sz="quarter" idx="11"/>
          </p:nvPr>
        </p:nvSpPr>
        <p:spPr>
          <a:xfrm>
            <a:off x="4165600" y="6356351"/>
            <a:ext cx="3860800" cy="365125"/>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44" name="Slide Number Placeholder 8"/>
          <p:cNvSpPr>
            <a:spLocks noGrp="1"/>
          </p:cNvSpPr>
          <p:nvPr>
            <p:ph type="sldNum" sz="quarter" idx="12"/>
          </p:nvPr>
        </p:nvSpPr>
        <p:spPr>
          <a:xfrm>
            <a:off x="8737600" y="6356351"/>
            <a:ext cx="2844800" cy="365125"/>
          </a:xfrm>
          <a:prstGeom prst="rect"/>
        </p:spPr>
        <p:txBody>
          <a:bodyPr anchor="t" anchorCtr="0" bIns="45720" compatLnSpc="1" lIns="91440" numCol="1" rIns="91440" tIns="45720" vert="horz" wrap="square"/>
          <a:lstStyle>
            <a:lvl1pPr algn="r" eaLnBrk="1" hangingPunct="1">
              <a:defRPr sz="1400">
                <a:solidFill>
                  <a:srgbClr val="0039A6"/>
                </a:solidFill>
                <a:latin typeface="Myriad Web Pro" charset="0"/>
                <a:cs typeface="Times New Roman" panose="02020603050405020304" pitchFamily="18" charset="0"/>
              </a:defRPr>
            </a:lvl1pPr>
          </a:lstStyle>
          <a:p>
            <a:fld id="{C346C8A6-4EAA-425C-AD65-FB7185D13849}" type="slidenum">
              <a:rPr altLang="en-US" lang="en-US"/>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26" name=""/>
        <p:cNvGrpSpPr/>
        <p:nvPr/>
      </p:nvGrpSpPr>
      <p:grpSpPr>
        <a:xfrm>
          <a:off x="0" y="0"/>
          <a:ext cx="0" cy="0"/>
          <a:chOff x="0" y="0"/>
          <a:chExt cx="0" cy="0"/>
        </a:xfrm>
      </p:grpSpPr>
      <p:sp>
        <p:nvSpPr>
          <p:cNvPr id="1048756" name="Subtitle 2"/>
          <p:cNvSpPr>
            <a:spLocks noGrp="1"/>
          </p:cNvSpPr>
          <p:nvPr>
            <p:ph type="subTitle" idx="1"/>
          </p:nvPr>
        </p:nvSpPr>
        <p:spPr>
          <a:xfrm>
            <a:off x="1828800" y="3886200"/>
            <a:ext cx="8534400" cy="457200"/>
          </a:xfrm>
          <a:prstGeom prst="rect"/>
        </p:spPr>
        <p:txBody>
          <a:bodyPr/>
          <a:lstStyle>
            <a:lvl1pPr algn="ctr" indent="0" marL="0">
              <a:buNone/>
              <a:defRPr baseline="0" b="1" sz="2000">
                <a:solidFill>
                  <a:schemeClr val="bg2"/>
                </a:solidFill>
                <a:effectLst/>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8757" name="Text Placeholder 8"/>
          <p:cNvSpPr>
            <a:spLocks noGrp="1"/>
          </p:cNvSpPr>
          <p:nvPr>
            <p:ph type="body" sz="quarter" idx="10"/>
          </p:nvPr>
        </p:nvSpPr>
        <p:spPr>
          <a:xfrm>
            <a:off x="1828800" y="4267200"/>
            <a:ext cx="8534400" cy="1295400"/>
          </a:xfrm>
          <a:prstGeom prst="rect"/>
        </p:spPr>
        <p:txBody>
          <a:bodyPr/>
          <a:lstStyle>
            <a:lvl1pPr algn="ctr">
              <a:lnSpc>
                <a:spcPts val="2000"/>
              </a:lnSpc>
              <a:buNone/>
              <a:defRPr baseline="0" sz="180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48758" name="Title 1"/>
          <p:cNvSpPr>
            <a:spLocks noGrp="1"/>
          </p:cNvSpPr>
          <p:nvPr>
            <p:ph type="title"/>
          </p:nvPr>
        </p:nvSpPr>
        <p:spPr>
          <a:xfrm>
            <a:off x="609600" y="1981200"/>
            <a:ext cx="10972800" cy="1676400"/>
          </a:xfrm>
          <a:prstGeom prst="rect"/>
        </p:spPr>
        <p:txBody>
          <a:bodyPr/>
          <a:lstStyle>
            <a:lvl1pPr>
              <a:lnSpc>
                <a:spcPts val="3000"/>
              </a:lnSpc>
              <a:defRPr baseline="0" b="1" sz="2800">
                <a:solidFill>
                  <a:schemeClr val="tx1"/>
                </a:solidFill>
                <a:effectLst/>
              </a:defRPr>
            </a:lvl1pPr>
          </a:lstStyle>
          <a:p>
            <a:r>
              <a:rPr lang="en-US"/>
              <a:t>Click to edit Master title style</a:t>
            </a:r>
            <a:endParaRPr dirty="0" lang="en-US"/>
          </a:p>
        </p:txBody>
      </p:sp>
      <p:sp>
        <p:nvSpPr>
          <p:cNvPr id="1048759" name="Text Placeholder 5"/>
          <p:cNvSpPr>
            <a:spLocks noGrp="1"/>
          </p:cNvSpPr>
          <p:nvPr>
            <p:ph type="body" sz="quarter" idx="11"/>
          </p:nvPr>
        </p:nvSpPr>
        <p:spPr>
          <a:xfrm>
            <a:off x="3048000" y="6272784"/>
            <a:ext cx="6807200" cy="182880"/>
          </a:xfrm>
          <a:prstGeom prst="rect"/>
        </p:spPr>
        <p:txBody>
          <a:bodyPr/>
          <a:lstStyle>
            <a:lvl1pPr>
              <a:buNone/>
              <a:defRPr baseline="0" sz="1000">
                <a:solidFill>
                  <a:schemeClr val="bg2"/>
                </a:solidFill>
              </a:defRPr>
            </a:lvl1pPr>
          </a:lstStyle>
          <a:p>
            <a:pPr lvl="0"/>
            <a:r>
              <a:rPr lang="en-US"/>
              <a:t>Click to edit Master text styles</a:t>
            </a:r>
          </a:p>
        </p:txBody>
      </p:sp>
      <p:sp>
        <p:nvSpPr>
          <p:cNvPr id="1048760" name="Text Placeholder 6"/>
          <p:cNvSpPr>
            <a:spLocks noGrp="1"/>
          </p:cNvSpPr>
          <p:nvPr>
            <p:ph type="body" sz="quarter" idx="12"/>
          </p:nvPr>
        </p:nvSpPr>
        <p:spPr>
          <a:xfrm>
            <a:off x="3048000" y="6464808"/>
            <a:ext cx="6807200" cy="228600"/>
          </a:xfrm>
          <a:prstGeom prst="rect"/>
        </p:spPr>
        <p:txBody>
          <a:bodyPr/>
          <a:lstStyle>
            <a:lvl1pPr>
              <a:buNone/>
              <a:defRPr baseline="0" sz="1000">
                <a:solidFill>
                  <a:schemeClr val="bg2"/>
                </a:solidFill>
              </a:defRPr>
            </a:lvl1pPr>
          </a:lstStyle>
          <a:p>
            <a:pPr lvl="0"/>
            <a:r>
              <a:rPr lang="en-US"/>
              <a:t>Click to edit Master text styles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42" name=""/>
        <p:cNvGrpSpPr/>
        <p:nvPr/>
      </p:nvGrpSpPr>
      <p:grpSpPr>
        <a:xfrm>
          <a:off x="0" y="0"/>
          <a:ext cx="0" cy="0"/>
          <a:chOff x="0" y="0"/>
          <a:chExt cx="0" cy="0"/>
        </a:xfrm>
      </p:grpSpPr>
      <p:sp>
        <p:nvSpPr>
          <p:cNvPr id="1048783" name="Title 1"/>
          <p:cNvSpPr>
            <a:spLocks noGrp="1"/>
          </p:cNvSpPr>
          <p:nvPr>
            <p:ph type="title"/>
          </p:nvPr>
        </p:nvSpPr>
        <p:spPr>
          <a:xfrm>
            <a:off x="609600" y="274638"/>
            <a:ext cx="10972800" cy="1143000"/>
          </a:xfrm>
          <a:prstGeom prst="rect"/>
        </p:spPr>
        <p:txBody>
          <a:bodyPr/>
          <a:p>
            <a:r>
              <a:rPr lang="en-US"/>
              <a:t>Click to edit Master title style</a:t>
            </a:r>
          </a:p>
        </p:txBody>
      </p:sp>
      <p:sp>
        <p:nvSpPr>
          <p:cNvPr id="1048784" name="Text Placeholder 2"/>
          <p:cNvSpPr>
            <a:spLocks noGrp="1"/>
          </p:cNvSpPr>
          <p:nvPr>
            <p:ph type="body" sz="half" idx="1"/>
          </p:nvPr>
        </p:nvSpPr>
        <p:spPr>
          <a:xfrm>
            <a:off x="812800" y="2286001"/>
            <a:ext cx="5283200" cy="3840163"/>
          </a:xfrm>
          <a:prstGeom prst="rect"/>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85" name="Content Placeholder 3"/>
          <p:cNvSpPr>
            <a:spLocks noGrp="1"/>
          </p:cNvSpPr>
          <p:nvPr>
            <p:ph sz="half" idx="2"/>
          </p:nvPr>
        </p:nvSpPr>
        <p:spPr>
          <a:xfrm>
            <a:off x="6299200" y="2286001"/>
            <a:ext cx="5283200" cy="3840163"/>
          </a:xfrm>
          <a:prstGeom prst="rect"/>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86" name="Date Placeholder 4"/>
          <p:cNvSpPr>
            <a:spLocks noGrp="1" noChangeArrowheads="1"/>
          </p:cNvSpPr>
          <p:nvPr>
            <p:ph type="dt" sz="half" idx="10"/>
          </p:nvPr>
        </p:nvSpPr>
        <p:spPr>
          <a:xfrm>
            <a:off x="609600" y="6245225"/>
            <a:ext cx="2844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87" name="Footer Placeholder 5"/>
          <p:cNvSpPr>
            <a:spLocks noGrp="1" noChangeArrowheads="1"/>
          </p:cNvSpPr>
          <p:nvPr>
            <p:ph type="ftr" sz="quarter" idx="11"/>
          </p:nvPr>
        </p:nvSpPr>
        <p:spPr>
          <a:xfrm>
            <a:off x="4165600" y="6245225"/>
            <a:ext cx="3860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88" name="Rectangle 5"/>
          <p:cNvSpPr>
            <a:spLocks noGrp="1" noChangeArrowheads="1"/>
          </p:cNvSpPr>
          <p:nvPr>
            <p:ph type="ftr" sz="quarter" idx="12"/>
          </p:nvPr>
        </p:nvSpPr>
        <p:spPr>
          <a:xfrm>
            <a:off x="4165600" y="6245225"/>
            <a:ext cx="3860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89" name="Rectangle 6"/>
          <p:cNvSpPr>
            <a:spLocks noGrp="1" noChangeArrowheads="1"/>
          </p:cNvSpPr>
          <p:nvPr>
            <p:ph type="sldNum" sz="quarter" idx="13"/>
          </p:nvPr>
        </p:nvSpPr>
        <p:spPr>
          <a:xfrm>
            <a:off x="8737600" y="6245225"/>
            <a:ext cx="2844800" cy="476250"/>
          </a:xfrm>
          <a:prstGeom prst="rect"/>
        </p:spPr>
        <p:txBody>
          <a:bodyPr/>
          <a:lstStyle>
            <a:lvl1pPr eaLnBrk="1" hangingPunct="1">
              <a:defRPr sz="2800">
                <a:solidFill>
                  <a:srgbClr val="0039A6"/>
                </a:solidFill>
                <a:effectLst>
                  <a:outerShdw algn="tl" blurRad="38100" dir="2700000" dist="38100">
                    <a:srgbClr val="000000">
                      <a:alpha val="43137"/>
                    </a:srgbClr>
                  </a:outerShdw>
                </a:effectLst>
                <a:latin typeface="Times New Roman" panose="02020603050405020304" pitchFamily="18" charset="0"/>
                <a:cs typeface="Times New Roman" panose="02020603050405020304" pitchFamily="18" charset="0"/>
              </a:defRPr>
            </a:lvl1pPr>
          </a:lstStyle>
          <a:p>
            <a:endParaRPr lang="en-US"/>
          </a:p>
        </p:txBody>
      </p:sp>
      <p:sp>
        <p:nvSpPr>
          <p:cNvPr id="1048790" name="Rectangle 6"/>
          <p:cNvSpPr>
            <a:spLocks noGrp="1" noChangeArrowheads="1"/>
          </p:cNvSpPr>
          <p:nvPr>
            <p:ph type="sldNum" sz="quarter" idx="14"/>
          </p:nvPr>
        </p:nvSpPr>
        <p:spPr>
          <a:xfrm>
            <a:off x="8737600" y="6245225"/>
            <a:ext cx="2844800" cy="476250"/>
          </a:xfrm>
          <a:prstGeom prst="rect"/>
        </p:spPr>
        <p:txBody>
          <a:bodyPr anchor="t" anchorCtr="0" bIns="45720" compatLnSpc="1" lIns="91440" numCol="1" rIns="91440" tIns="45720" vert="horz" wrap="square"/>
          <a:lstStyle>
            <a:lvl1pPr algn="r" eaLnBrk="1" hangingPunct="1">
              <a:defRPr sz="2800">
                <a:solidFill>
                  <a:srgbClr val="0039A6"/>
                </a:solidFill>
                <a:effectLst>
                  <a:outerShdw algn="tl" blurRad="38100" dir="2700000" dist="38100">
                    <a:srgbClr val="C0C0C0"/>
                  </a:outerShdw>
                </a:effectLst>
                <a:latin typeface="Times New Roman" panose="02020603050405020304" pitchFamily="18" charset="0"/>
                <a:cs typeface="Times New Roman" panose="02020603050405020304" pitchFamily="18" charset="0"/>
              </a:defRPr>
            </a:lvl1pPr>
          </a:lstStyle>
          <a:p>
            <a:fld id="{BF2DA97D-831A-48CD-A7A1-23EF5E790589}" type="slidenum">
              <a:rPr altLang="en-US" lang="en-US"/>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chart">
  <p:cSld name="Title and Chart">
    <p:spTree>
      <p:nvGrpSpPr>
        <p:cNvPr id="128" name=""/>
        <p:cNvGrpSpPr/>
        <p:nvPr/>
      </p:nvGrpSpPr>
      <p:grpSpPr>
        <a:xfrm>
          <a:off x="0" y="0"/>
          <a:ext cx="0" cy="0"/>
          <a:chOff x="0" y="0"/>
          <a:chExt cx="0" cy="0"/>
        </a:xfrm>
      </p:grpSpPr>
      <p:sp>
        <p:nvSpPr>
          <p:cNvPr id="1048761" name="Title 1"/>
          <p:cNvSpPr>
            <a:spLocks noGrp="1"/>
          </p:cNvSpPr>
          <p:nvPr>
            <p:ph type="title"/>
          </p:nvPr>
        </p:nvSpPr>
        <p:spPr>
          <a:xfrm>
            <a:off x="508000" y="228600"/>
            <a:ext cx="11176000" cy="838200"/>
          </a:xfrm>
          <a:prstGeom prst="rect"/>
        </p:spPr>
        <p:txBody>
          <a:bodyPr/>
          <a:p>
            <a:r>
              <a:rPr lang="en-US"/>
              <a:t>Click to edit Master title style</a:t>
            </a:r>
          </a:p>
        </p:txBody>
      </p:sp>
      <p:sp>
        <p:nvSpPr>
          <p:cNvPr id="1048762" name="Chart Placeholder 2"/>
          <p:cNvSpPr>
            <a:spLocks noGrp="1"/>
          </p:cNvSpPr>
          <p:nvPr>
            <p:ph type="chart" idx="1"/>
          </p:nvPr>
        </p:nvSpPr>
        <p:spPr>
          <a:xfrm>
            <a:off x="474133" y="1295400"/>
            <a:ext cx="11209867" cy="4724400"/>
          </a:xfrm>
          <a:prstGeom prst="rect"/>
        </p:spPr>
        <p:txBody>
          <a:bodyPr/>
          <a:p>
            <a:pPr lvl="0"/>
            <a:endParaRPr dirty="0" lang="en-US" noProof="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Basic Content">
    <p:spTree>
      <p:nvGrpSpPr>
        <p:cNvPr id="139"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asic Content">
    <p:spTree>
      <p:nvGrpSpPr>
        <p:cNvPr id="121" name=""/>
        <p:cNvGrpSpPr/>
        <p:nvPr/>
      </p:nvGrpSpPr>
      <p:grpSpPr>
        <a:xfrm>
          <a:off x="0" y="0"/>
          <a:ext cx="0" cy="0"/>
          <a:chOff x="0" y="0"/>
          <a:chExt cx="0" cy="0"/>
        </a:xfrm>
      </p:grpSpPr>
      <p:sp>
        <p:nvSpPr>
          <p:cNvPr id="1048753" name="Title 1"/>
          <p:cNvSpPr>
            <a:spLocks noGrp="1"/>
          </p:cNvSpPr>
          <p:nvPr>
            <p:ph type="title"/>
          </p:nvPr>
        </p:nvSpPr>
        <p:spPr>
          <a:xfrm>
            <a:off x="609600" y="274638"/>
            <a:ext cx="10972800" cy="1143000"/>
          </a:xfrm>
          <a:prstGeom prst="rect"/>
        </p:spPr>
        <p:txBody>
          <a:bodyPr anchor="b" anchorCtr="0"/>
          <a:lstStyle>
            <a:lvl1pPr>
              <a:lnSpc>
                <a:spcPts val="3000"/>
              </a:lnSpc>
              <a:defRPr baseline="0" b="1" sz="2800">
                <a:effectLst/>
              </a:defRPr>
            </a:lvl1pPr>
          </a:lstStyle>
          <a:p>
            <a:r>
              <a:rPr lang="en-US"/>
              <a:t>Click to edit Master title style</a:t>
            </a:r>
            <a:endParaRPr dirty="0" lang="en-US"/>
          </a:p>
        </p:txBody>
      </p:sp>
      <p:sp>
        <p:nvSpPr>
          <p:cNvPr id="1048754" name="Content Placeholder 2"/>
          <p:cNvSpPr>
            <a:spLocks noGrp="1"/>
          </p:cNvSpPr>
          <p:nvPr>
            <p:ph idx="1"/>
          </p:nvPr>
        </p:nvSpPr>
        <p:spPr>
          <a:xfrm>
            <a:off x="609600" y="1600201"/>
            <a:ext cx="10972800" cy="4191000"/>
          </a:xfrm>
          <a:prstGeom prst="rect"/>
        </p:spPr>
        <p:txBody>
          <a:bodyPr/>
          <a:lstStyle>
            <a:lvl1pPr>
              <a:buClr>
                <a:schemeClr val="tx1"/>
              </a:buClr>
              <a:buSzPct val="70000"/>
              <a:buFont typeface="Wingdings" panose="05000000000000000000" pitchFamily="2" charset="2"/>
              <a:buChar char="q"/>
              <a:defRPr baseline="0" b="1" sz="2400">
                <a:solidFill>
                  <a:schemeClr val="bg2"/>
                </a:solidFill>
              </a:defRPr>
            </a:lvl1pPr>
            <a:lvl2pPr>
              <a:buClr>
                <a:schemeClr val="tx1"/>
              </a:buClr>
              <a:buSzPct val="100000"/>
              <a:buFont typeface="Wingdings" panose="05000000000000000000" pitchFamily="2" charset="2"/>
              <a:buChar char="§"/>
              <a:defRPr sz="2000" i="0" u="none">
                <a:solidFill>
                  <a:schemeClr val="bg2"/>
                </a:solidFill>
                <a:latin typeface="+mn-lt"/>
              </a:defRPr>
            </a:lvl2pPr>
            <a:lvl3pPr>
              <a:buClr>
                <a:schemeClr val="tx1"/>
              </a:buClr>
              <a:buSzPct val="100000"/>
              <a:buFont typeface="Arial" panose="020B0604020202020204" pitchFamily="34" charset="0"/>
              <a:buChar char="•"/>
              <a:defRPr sz="1800" i="0">
                <a:solidFill>
                  <a:schemeClr val="bg2"/>
                </a:solidFill>
              </a:defRPr>
            </a:lvl3pPr>
            <a:lvl4pPr>
              <a:buClr>
                <a:schemeClr val="tx1"/>
              </a:buClr>
              <a:buSzPct val="70000"/>
              <a:buFont typeface="Courier New" panose="02070309020205020404" pitchFamily="49" charset="0"/>
              <a:buChar char="o"/>
              <a:defRPr baseline="0" sz="1800" i="0">
                <a:solidFill>
                  <a:schemeClr val="bg2"/>
                </a:solidFill>
              </a:defRPr>
            </a:lvl4pPr>
            <a:lvl5pPr>
              <a:buClr>
                <a:schemeClr val="tx1"/>
              </a:buClr>
              <a:buSzPct val="70000"/>
              <a:buFont typeface="Arial" panose="020B0604020202020204" pitchFamily="34" charset="0"/>
              <a:buChar char="•"/>
              <a:defRPr sz="1800" i="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55" name="Text Placeholder 5"/>
          <p:cNvSpPr>
            <a:spLocks noGrp="1"/>
          </p:cNvSpPr>
          <p:nvPr>
            <p:ph type="body" sz="quarter" idx="11"/>
          </p:nvPr>
        </p:nvSpPr>
        <p:spPr>
          <a:xfrm>
            <a:off x="609600" y="5791200"/>
            <a:ext cx="10972800" cy="609600"/>
          </a:xfrm>
          <a:prstGeom prst="rect"/>
        </p:spPr>
        <p:txBody>
          <a:bodyPr anchor="b"/>
          <a:lstStyle>
            <a:lvl1pPr>
              <a:buNone/>
              <a:defRPr sz="1100">
                <a:solidFill>
                  <a:schemeClr val="tx1"/>
                </a:solidFill>
              </a:defRPr>
            </a:lvl1pPr>
          </a:lstStyle>
          <a:p>
            <a:pPr lvl="0"/>
            <a:r>
              <a:rPr lang="en-US"/>
              <a:t>Click to edit Master text styles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Basic Content">
    <p:spTree>
      <p:nvGrpSpPr>
        <p:cNvPr id="122"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_Basic Content">
    <p:spTree>
      <p:nvGrpSpPr>
        <p:cNvPr id="133"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4_Basic Content">
    <p:spTree>
      <p:nvGrpSpPr>
        <p:cNvPr id="134"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5_Basic Content">
    <p:spTree>
      <p:nvGrpSpPr>
        <p:cNvPr id="144"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6_Basic Content">
    <p:spTree>
      <p:nvGrpSpPr>
        <p:cNvPr id="110"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7_Basic Content">
    <p:spTree>
      <p:nvGrpSpPr>
        <p:cNvPr id="119"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8_Basic Content">
    <p:spTree>
      <p:nvGrpSpPr>
        <p:cNvPr id="137"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9_Basic Content">
    <p:spTree>
      <p:nvGrpSpPr>
        <p:cNvPr id="146"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0_Basic Content">
    <p:spTree>
      <p:nvGrpSpPr>
        <p:cNvPr id="117"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1_Basic Content">
    <p:spTree>
      <p:nvGrpSpPr>
        <p:cNvPr id="125"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Data Slide (For content heavy tables and charts)">
    <p:spTree>
      <p:nvGrpSpPr>
        <p:cNvPr id="116" name=""/>
        <p:cNvGrpSpPr/>
        <p:nvPr/>
      </p:nvGrpSpPr>
      <p:grpSpPr>
        <a:xfrm>
          <a:off x="0" y="0"/>
          <a:ext cx="0" cy="0"/>
          <a:chOff x="0" y="0"/>
          <a:chExt cx="0" cy="0"/>
        </a:xfrm>
      </p:grpSpPr>
      <p:sp>
        <p:nvSpPr>
          <p:cNvPr id="1048745" name="Title 1"/>
          <p:cNvSpPr>
            <a:spLocks noGrp="1"/>
          </p:cNvSpPr>
          <p:nvPr>
            <p:ph type="title"/>
          </p:nvPr>
        </p:nvSpPr>
        <p:spPr>
          <a:xfrm>
            <a:off x="609600" y="274638"/>
            <a:ext cx="10972800" cy="1143000"/>
          </a:xfrm>
          <a:prstGeom prst="rect"/>
        </p:spPr>
        <p:txBody>
          <a:bodyPr anchor="b" anchorCtr="0"/>
          <a:lstStyle>
            <a:lvl1pPr>
              <a:lnSpc>
                <a:spcPts val="3000"/>
              </a:lnSpc>
              <a:defRPr baseline="0" b="1" sz="2800">
                <a:effectLst/>
              </a:defRPr>
            </a:lvl1pPr>
          </a:lstStyle>
          <a:p>
            <a:r>
              <a:rPr lang="en-US"/>
              <a:t>Click to edit Master title style</a:t>
            </a:r>
            <a:endParaRPr dirty="0" lang="en-US"/>
          </a:p>
        </p:txBody>
      </p:sp>
      <p:sp>
        <p:nvSpPr>
          <p:cNvPr id="1048746" name="Content Placeholder 2"/>
          <p:cNvSpPr>
            <a:spLocks noGrp="1"/>
          </p:cNvSpPr>
          <p:nvPr>
            <p:ph idx="1"/>
          </p:nvPr>
        </p:nvSpPr>
        <p:spPr>
          <a:xfrm>
            <a:off x="609600" y="1600201"/>
            <a:ext cx="10972800" cy="4191000"/>
          </a:xfrm>
          <a:prstGeom prst="rect"/>
        </p:spPr>
        <p:txBody>
          <a:bodyPr/>
          <a:lstStyle>
            <a:lvl1pPr>
              <a:buClr>
                <a:schemeClr val="tx1"/>
              </a:buClr>
              <a:buSzPct val="70000"/>
              <a:buFont typeface="Wingdings" panose="05000000000000000000" pitchFamily="2" charset="2"/>
              <a:buChar char="q"/>
              <a:defRPr baseline="0" b="1" sz="2400">
                <a:solidFill>
                  <a:schemeClr val="bg2"/>
                </a:solidFill>
              </a:defRPr>
            </a:lvl1pPr>
            <a:lvl2pPr>
              <a:buClr>
                <a:schemeClr val="tx1"/>
              </a:buClr>
              <a:buSzPct val="100000"/>
              <a:buFont typeface="Wingdings" panose="05000000000000000000" pitchFamily="2" charset="2"/>
              <a:buChar char="§"/>
              <a:defRPr sz="2000">
                <a:solidFill>
                  <a:schemeClr val="bg2"/>
                </a:solidFill>
              </a:defRPr>
            </a:lvl2pPr>
            <a:lvl3pPr>
              <a:buClr>
                <a:schemeClr val="tx1"/>
              </a:buClr>
              <a:buSzPct val="100000"/>
              <a:buFont typeface="Arial" panose="020B0604020202020204" pitchFamily="34" charset="0"/>
              <a:buChar char="•"/>
              <a:defRPr sz="1800">
                <a:solidFill>
                  <a:schemeClr val="bg2"/>
                </a:solidFill>
              </a:defRPr>
            </a:lvl3pPr>
            <a:lvl4pPr>
              <a:buClr>
                <a:schemeClr val="tx1"/>
              </a:buClr>
              <a:buSzPct val="70000"/>
              <a:buFont typeface="Courier New" panose="02070309020205020404" pitchFamily="49" charset="0"/>
              <a:buChar char="o"/>
              <a:defRPr baseline="0" sz="1800">
                <a:solidFill>
                  <a:schemeClr val="bg2"/>
                </a:solidFill>
              </a:defRPr>
            </a:lvl4pPr>
            <a:lvl5pPr>
              <a:buClr>
                <a:schemeClr val="tx1"/>
              </a:buClr>
              <a:buSzPct val="70000"/>
              <a:buFont typeface="Arial" panose="020B0604020202020204" pitchFamily="34" charset="0"/>
              <a:buChar char="•"/>
              <a:defRPr sz="18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47" name="Text Placeholder 5"/>
          <p:cNvSpPr>
            <a:spLocks noGrp="1"/>
          </p:cNvSpPr>
          <p:nvPr>
            <p:ph type="body" sz="quarter" idx="11"/>
          </p:nvPr>
        </p:nvSpPr>
        <p:spPr>
          <a:xfrm>
            <a:off x="609600" y="5791200"/>
            <a:ext cx="10972800" cy="609600"/>
          </a:xfrm>
          <a:prstGeom prst="rect"/>
        </p:spPr>
        <p:txBody>
          <a:bodyPr anchor="b"/>
          <a:lstStyle>
            <a:lvl1pPr>
              <a:buNone/>
              <a:defRPr sz="1100">
                <a:solidFill>
                  <a:schemeClr val="tx1"/>
                </a:solidFill>
              </a:defRPr>
            </a:lvl1pPr>
          </a:lstStyle>
          <a:p>
            <a:pPr lvl="0"/>
            <a:r>
              <a:rPr lang="en-US"/>
              <a:t>Click to edit Master text styles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2_Basic Content">
    <p:spTree>
      <p:nvGrpSpPr>
        <p:cNvPr id="140"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3_Basic Content">
    <p:spTree>
      <p:nvGrpSpPr>
        <p:cNvPr id="143"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4_Basic Content">
    <p:spTree>
      <p:nvGrpSpPr>
        <p:cNvPr id="111"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5_Basic Content">
    <p:spTree>
      <p:nvGrpSpPr>
        <p:cNvPr id="124"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6_Basic Content">
    <p:spTree>
      <p:nvGrpSpPr>
        <p:cNvPr id="136"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7_Basic Content">
    <p:spTree>
      <p:nvGrpSpPr>
        <p:cNvPr id="132"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8_Basic Content">
    <p:spTree>
      <p:nvGrpSpPr>
        <p:cNvPr id="145"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9_Basic Content">
    <p:spTree>
      <p:nvGrpSpPr>
        <p:cNvPr id="113"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0_Basic Content">
    <p:spTree>
      <p:nvGrpSpPr>
        <p:cNvPr id="123"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1_Basic Content">
    <p:spTree>
      <p:nvGrpSpPr>
        <p:cNvPr id="135"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Badge">
    <p:spTree>
      <p:nvGrpSpPr>
        <p:cNvPr id="149" name=""/>
        <p:cNvGrpSpPr/>
        <p:nvPr/>
      </p:nvGrpSpPr>
      <p:grpSpPr>
        <a:xfrm>
          <a:off x="0" y="0"/>
          <a:ext cx="0" cy="0"/>
          <a:chOff x="0" y="0"/>
          <a:chExt cx="0" cy="0"/>
        </a:xfrm>
      </p:grpSpPr>
      <p:sp>
        <p:nvSpPr>
          <p:cNvPr id="1048794" name="Subtitle 2"/>
          <p:cNvSpPr>
            <a:spLocks noGrp="1"/>
          </p:cNvSpPr>
          <p:nvPr>
            <p:ph type="subTitle" idx="1"/>
          </p:nvPr>
        </p:nvSpPr>
        <p:spPr>
          <a:xfrm>
            <a:off x="1828800" y="3886200"/>
            <a:ext cx="8534400" cy="457200"/>
          </a:xfrm>
          <a:prstGeom prst="rect"/>
        </p:spPr>
        <p:txBody>
          <a:bodyPr/>
          <a:lstStyle>
            <a:lvl1pPr algn="ctr" indent="0" marL="0">
              <a:buNone/>
              <a:defRPr baseline="0" b="1" sz="2000">
                <a:solidFill>
                  <a:schemeClr val="bg2"/>
                </a:solidFill>
                <a:effectLst/>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8795" name="Text Placeholder 8"/>
          <p:cNvSpPr>
            <a:spLocks noGrp="1"/>
          </p:cNvSpPr>
          <p:nvPr>
            <p:ph type="body" sz="quarter" idx="10"/>
          </p:nvPr>
        </p:nvSpPr>
        <p:spPr>
          <a:xfrm>
            <a:off x="1828800" y="4267200"/>
            <a:ext cx="8534400" cy="1295400"/>
          </a:xfrm>
          <a:prstGeom prst="rect"/>
        </p:spPr>
        <p:txBody>
          <a:bodyPr/>
          <a:lstStyle>
            <a:lvl1pPr algn="ctr">
              <a:lnSpc>
                <a:spcPts val="2000"/>
              </a:lnSpc>
              <a:buNone/>
              <a:defRPr baseline="0" sz="1800">
                <a:solidFill>
                  <a:schemeClr val="tx1"/>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48796" name="Title 1"/>
          <p:cNvSpPr>
            <a:spLocks noGrp="1"/>
          </p:cNvSpPr>
          <p:nvPr>
            <p:ph type="title"/>
          </p:nvPr>
        </p:nvSpPr>
        <p:spPr>
          <a:xfrm>
            <a:off x="609600" y="1981200"/>
            <a:ext cx="10972800" cy="1676400"/>
          </a:xfrm>
          <a:prstGeom prst="rect"/>
        </p:spPr>
        <p:txBody>
          <a:bodyPr/>
          <a:lstStyle>
            <a:lvl1pPr>
              <a:lnSpc>
                <a:spcPts val="3000"/>
              </a:lnSpc>
              <a:defRPr baseline="0" b="1" sz="2800">
                <a:effectLst/>
              </a:defRPr>
            </a:lvl1pPr>
          </a:lstStyle>
          <a:p>
            <a:r>
              <a:rPr lang="en-US"/>
              <a:t>Click to edit Master title style</a:t>
            </a:r>
            <a:endParaRPr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2_Basic Content">
    <p:spTree>
      <p:nvGrpSpPr>
        <p:cNvPr id="147"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23_Basic Content">
    <p:spTree>
      <p:nvGrpSpPr>
        <p:cNvPr id="118"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4_Basic Content">
    <p:spTree>
      <p:nvGrpSpPr>
        <p:cNvPr id="127"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showMasterSp="0" type="title">
  <p:cSld name="Title Slide">
    <p:spTree>
      <p:nvGrpSpPr>
        <p:cNvPr id="58" name=""/>
        <p:cNvGrpSpPr/>
        <p:nvPr/>
      </p:nvGrpSpPr>
      <p:grpSpPr>
        <a:xfrm>
          <a:off x="0" y="0"/>
          <a:ext cx="0" cy="0"/>
          <a:chOff x="0" y="0"/>
          <a:chExt cx="0" cy="0"/>
        </a:xfrm>
      </p:grpSpPr>
      <p:sp>
        <p:nvSpPr>
          <p:cNvPr id="1048669" name="Rectangle 6"/>
          <p:cNvSpPr/>
          <p:nvPr/>
        </p:nvSpPr>
        <p:spPr>
          <a:xfrm>
            <a:off x="3175" y="6400800"/>
            <a:ext cx="12188825" cy="457200"/>
          </a:xfrm>
          <a:prstGeom prst="rect"/>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70" name="Rectangle 7"/>
          <p:cNvSpPr/>
          <p:nvPr/>
        </p:nvSpPr>
        <p:spPr>
          <a:xfrm>
            <a:off x="15" y="6334316"/>
            <a:ext cx="12188825" cy="6400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71" name="Title 1"/>
          <p:cNvSpPr>
            <a:spLocks noGrp="1"/>
          </p:cNvSpPr>
          <p:nvPr>
            <p:ph type="ctrTitle"/>
          </p:nvPr>
        </p:nvSpPr>
        <p:spPr>
          <a:xfrm>
            <a:off x="1097280" y="758952"/>
            <a:ext cx="10058400" cy="3566160"/>
          </a:xfrm>
        </p:spPr>
        <p:txBody>
          <a:bodyPr anchor="b">
            <a:normAutofit/>
          </a:bodyPr>
          <a:lstStyle>
            <a:lvl1pPr algn="l">
              <a:lnSpc>
                <a:spcPct val="85000"/>
              </a:lnSpc>
              <a:defRPr baseline="0" sz="8000" spc="-50">
                <a:solidFill>
                  <a:schemeClr val="tx1">
                    <a:lumMod val="85000"/>
                    <a:lumOff val="15000"/>
                  </a:schemeClr>
                </a:solidFill>
              </a:defRPr>
            </a:lvl1pPr>
          </a:lstStyle>
          <a:p>
            <a:r>
              <a:rPr lang="en-US"/>
              <a:t>Click to edit Master title style</a:t>
            </a:r>
            <a:endParaRPr dirty="0" lang="en-US"/>
          </a:p>
        </p:txBody>
      </p:sp>
      <p:sp>
        <p:nvSpPr>
          <p:cNvPr id="1048672" name="Subtitle 2"/>
          <p:cNvSpPr>
            <a:spLocks noGrp="1"/>
          </p:cNvSpPr>
          <p:nvPr>
            <p:ph type="subTitle" idx="1"/>
          </p:nvPr>
        </p:nvSpPr>
        <p:spPr>
          <a:xfrm>
            <a:off x="1100051" y="4455620"/>
            <a:ext cx="10058400" cy="1143000"/>
          </a:xfrm>
        </p:spPr>
        <p:txBody>
          <a:bodyPr lIns="91440" rIns="91440">
            <a:normAutofit/>
          </a:bodyPr>
          <a:lstStyle>
            <a:lvl1pPr algn="l" indent="0" marL="0">
              <a:buNone/>
              <a:defRPr baseline="0" cap="all" sz="2400" spc="200">
                <a:solidFill>
                  <a:schemeClr val="tx2"/>
                </a:solidFill>
                <a:latin typeface="+mj-lt"/>
              </a:defRPr>
            </a:lvl1pPr>
            <a:lvl2pPr algn="ctr" indent="0" marL="457200">
              <a:buNone/>
              <a:defRPr sz="2400"/>
            </a:lvl2pPr>
            <a:lvl3pPr algn="ctr" indent="0" marL="914400">
              <a:buNone/>
              <a:defRPr sz="2400"/>
            </a:lvl3pPr>
            <a:lvl4pPr algn="ctr" indent="0" marL="1371600">
              <a:buNone/>
              <a:defRPr sz="2000"/>
            </a:lvl4pPr>
            <a:lvl5pPr algn="ctr" indent="0" marL="1828800">
              <a:buNone/>
              <a:defRPr sz="2000"/>
            </a:lvl5pPr>
            <a:lvl6pPr algn="ctr" indent="0" marL="2286000">
              <a:buNone/>
              <a:defRPr sz="2000"/>
            </a:lvl6pPr>
            <a:lvl7pPr algn="ctr" indent="0" marL="2743200">
              <a:buNone/>
              <a:defRPr sz="2000"/>
            </a:lvl7pPr>
            <a:lvl8pPr algn="ctr" indent="0" marL="3200400">
              <a:buNone/>
              <a:defRPr sz="2000"/>
            </a:lvl8pPr>
            <a:lvl9pPr algn="ctr" indent="0" marL="3657600">
              <a:buNone/>
              <a:defRPr sz="2000"/>
            </a:lvl9pPr>
          </a:lstStyle>
          <a:p>
            <a:r>
              <a:rPr lang="en-US"/>
              <a:t>Click to edit Master subtitle style</a:t>
            </a:r>
            <a:endParaRPr dirty="0" lang="en-US"/>
          </a:p>
        </p:txBody>
      </p:sp>
      <p:sp>
        <p:nvSpPr>
          <p:cNvPr id="1048673" name="Date Placeholder 3"/>
          <p:cNvSpPr>
            <a:spLocks noGrp="1"/>
          </p:cNvSpPr>
          <p:nvPr>
            <p:ph type="dt" sz="half" idx="10"/>
          </p:nvPr>
        </p:nvSpPr>
        <p:spPr/>
        <p:txBody>
          <a:bodyPr/>
          <a:p>
            <a:fld id="{544213AF-26F6-41FA-8D85-E2C5388D6E58}" type="datetimeFigureOut">
              <a:rPr lang="en-US" smtClean="0"/>
              <a:t>7/8/2024</a:t>
            </a:fld>
            <a:endParaRPr dirty="0" lang="en-US">
              <a:solidFill>
                <a:srgbClr val="FFFFFF"/>
              </a:solidFill>
            </a:endParaRPr>
          </a:p>
        </p:txBody>
      </p:sp>
      <p:sp>
        <p:nvSpPr>
          <p:cNvPr id="1048674" name="Footer Placeholder 4"/>
          <p:cNvSpPr>
            <a:spLocks noGrp="1"/>
          </p:cNvSpPr>
          <p:nvPr>
            <p:ph type="ftr" sz="quarter" idx="11"/>
          </p:nvPr>
        </p:nvSpPr>
        <p:spPr/>
        <p:txBody>
          <a:bodyPr/>
          <a:p>
            <a:endParaRPr kumimoji="0" lang="en-US">
              <a:solidFill>
                <a:schemeClr val="accent1">
                  <a:tint val="20000"/>
                </a:schemeClr>
              </a:solidFill>
            </a:endParaRPr>
          </a:p>
        </p:txBody>
      </p:sp>
      <p:sp>
        <p:nvSpPr>
          <p:cNvPr id="1048675" name="Slide Number Placeholder 5"/>
          <p:cNvSpPr>
            <a:spLocks noGrp="1"/>
          </p:cNvSpPr>
          <p:nvPr>
            <p:ph type="sldNum" sz="quarter" idx="12"/>
          </p:nvPr>
        </p:nvSpPr>
        <p:spPr/>
        <p:txBody>
          <a:bodyPr/>
          <a:p>
            <a:fld id="{D5BBC35B-A44B-4119-B8DA-DE9E3DFADA20}" type="slidenum">
              <a:rPr kumimoji="0" lang="en-US" smtClean="0"/>
              <a:t>‹#›</a:t>
            </a:fld>
            <a:endParaRPr dirty="0" kumimoji="0" lang="en-US">
              <a:solidFill>
                <a:srgbClr val="FFFFFF"/>
              </a:solidFill>
            </a:endParaRPr>
          </a:p>
        </p:txBody>
      </p:sp>
      <p:cxnSp>
        <p:nvCxnSpPr>
          <p:cNvPr id="3145737" name="Straight Connector 8"/>
          <p:cNvCxnSpPr>
            <a:cxnSpLocks/>
          </p:cNvCxnSpPr>
          <p:nvPr/>
        </p:nvCxnSpPr>
        <p:spPr>
          <a:xfrm>
            <a:off x="1207658" y="4343400"/>
            <a:ext cx="9875520" cy="0"/>
          </a:xfrm>
          <a:prstGeom prst="line"/>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1" name=""/>
        <p:cNvGrpSpPr/>
        <p:nvPr/>
      </p:nvGrpSpPr>
      <p:grpSpPr>
        <a:xfrm>
          <a:off x="0" y="0"/>
          <a:ext cx="0" cy="0"/>
          <a:chOff x="0" y="0"/>
          <a:chExt cx="0" cy="0"/>
        </a:xfrm>
      </p:grpSpPr>
      <p:sp>
        <p:nvSpPr>
          <p:cNvPr id="1048599" name="Title 1"/>
          <p:cNvSpPr>
            <a:spLocks noGrp="1"/>
          </p:cNvSpPr>
          <p:nvPr>
            <p:ph type="title"/>
          </p:nvPr>
        </p:nvSpPr>
        <p:spPr/>
        <p:txBody>
          <a:bodyPr/>
          <a:lstStyle>
            <a:lvl1pPr marL="0"/>
          </a:lstStyle>
          <a:p>
            <a:r>
              <a:rPr lang="en-US"/>
              <a:t>Click to edit Master title style</a:t>
            </a:r>
            <a:endParaRPr dirty="0" lang="en-US"/>
          </a:p>
        </p:txBody>
      </p:sp>
      <p:sp>
        <p:nvSpPr>
          <p:cNvPr id="1048600"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01" name="Date Placeholder 3"/>
          <p:cNvSpPr>
            <a:spLocks noGrp="1"/>
          </p:cNvSpPr>
          <p:nvPr>
            <p:ph type="dt" sz="half" idx="10"/>
          </p:nvPr>
        </p:nvSpPr>
        <p:spPr/>
        <p:txBody>
          <a:bodyPr/>
          <a:p>
            <a:endParaRPr lang="en-US"/>
          </a:p>
        </p:txBody>
      </p:sp>
      <p:sp>
        <p:nvSpPr>
          <p:cNvPr id="1048602" name="Footer Placeholder 4"/>
          <p:cNvSpPr>
            <a:spLocks noGrp="1"/>
          </p:cNvSpPr>
          <p:nvPr>
            <p:ph type="ftr" sz="quarter" idx="11"/>
          </p:nvPr>
        </p:nvSpPr>
        <p:spPr/>
        <p:txBody>
          <a:bodyPr/>
          <a:p>
            <a:endParaRPr lang="en-US"/>
          </a:p>
        </p:txBody>
      </p:sp>
      <p:sp>
        <p:nvSpPr>
          <p:cNvPr id="1048603" name="Slide Number Placeholder 5"/>
          <p:cNvSpPr>
            <a:spLocks noGrp="1"/>
          </p:cNvSpPr>
          <p:nvPr>
            <p:ph type="sldNum" sz="quarter" idx="12"/>
          </p:nvPr>
        </p:nvSpPr>
        <p:spPr/>
        <p:txBody>
          <a:bodyPr/>
          <a:p>
            <a:fld id="{9EDE2762-D309-4A1B-90D4-EE2DB97D9608}" type="slidenum">
              <a:rPr altLang="en-US" lang="en-US" smtClean="0"/>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showMasterSp="0" type="secHead">
  <p:cSld name="Section Header">
    <p:bg>
      <p:bgPr>
        <a:solidFill>
          <a:schemeClr val="bg1"/>
        </a:solidFill>
        <a:effectLst/>
      </p:bgPr>
    </p:bg>
    <p:spTree>
      <p:nvGrpSpPr>
        <p:cNvPr id="63" name=""/>
        <p:cNvGrpSpPr/>
        <p:nvPr/>
      </p:nvGrpSpPr>
      <p:grpSpPr>
        <a:xfrm>
          <a:off x="0" y="0"/>
          <a:ext cx="0" cy="0"/>
          <a:chOff x="0" y="0"/>
          <a:chExt cx="0" cy="0"/>
        </a:xfrm>
      </p:grpSpPr>
      <p:sp>
        <p:nvSpPr>
          <p:cNvPr id="1048701" name="Rectangle 6"/>
          <p:cNvSpPr/>
          <p:nvPr/>
        </p:nvSpPr>
        <p:spPr>
          <a:xfrm>
            <a:off x="3175" y="6400800"/>
            <a:ext cx="12188825" cy="457200"/>
          </a:xfrm>
          <a:prstGeom prst="rect"/>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02" name="Rectangle 7"/>
          <p:cNvSpPr/>
          <p:nvPr/>
        </p:nvSpPr>
        <p:spPr>
          <a:xfrm>
            <a:off x="15" y="6334316"/>
            <a:ext cx="12188825" cy="6400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03" name="Title 1"/>
          <p:cNvSpPr>
            <a:spLocks noGrp="1"/>
          </p:cNvSpPr>
          <p:nvPr>
            <p:ph type="title"/>
          </p:nvPr>
        </p:nvSpPr>
        <p:spPr>
          <a:xfrm>
            <a:off x="1097280" y="758952"/>
            <a:ext cx="10058400" cy="3566160"/>
          </a:xfrm>
        </p:spPr>
        <p:txBody>
          <a:bodyPr anchor="b" anchorCtr="0">
            <a:normAutofit/>
          </a:bodyPr>
          <a:lstStyle>
            <a:lvl1pPr>
              <a:lnSpc>
                <a:spcPct val="85000"/>
              </a:lnSpc>
              <a:defRPr b="0" sz="8000">
                <a:solidFill>
                  <a:schemeClr val="tx1">
                    <a:lumMod val="85000"/>
                    <a:lumOff val="15000"/>
                  </a:schemeClr>
                </a:solidFill>
              </a:defRPr>
            </a:lvl1pPr>
          </a:lstStyle>
          <a:p>
            <a:r>
              <a:rPr lang="en-US"/>
              <a:t>Click to edit Master title style</a:t>
            </a:r>
            <a:endParaRPr dirty="0" lang="en-US"/>
          </a:p>
        </p:txBody>
      </p:sp>
      <p:sp>
        <p:nvSpPr>
          <p:cNvPr id="1048704" name="Text Placeholder 2"/>
          <p:cNvSpPr>
            <a:spLocks noGrp="1"/>
          </p:cNvSpPr>
          <p:nvPr>
            <p:ph type="body" idx="1"/>
          </p:nvPr>
        </p:nvSpPr>
        <p:spPr>
          <a:xfrm>
            <a:off x="1097280" y="4453128"/>
            <a:ext cx="10058400" cy="1143000"/>
          </a:xfrm>
        </p:spPr>
        <p:txBody>
          <a:bodyPr anchor="t" anchorCtr="0" lIns="91440" rIns="91440">
            <a:normAutofit/>
          </a:bodyPr>
          <a:lstStyle>
            <a:lvl1pPr indent="0" marL="0">
              <a:buNone/>
              <a:defRPr baseline="0" cap="all" sz="2400" spc="200">
                <a:solidFill>
                  <a:schemeClr val="tx2"/>
                </a:solidFill>
                <a:latin typeface="+mj-lt"/>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705" name="Date Placeholder 3"/>
          <p:cNvSpPr>
            <a:spLocks noGrp="1"/>
          </p:cNvSpPr>
          <p:nvPr>
            <p:ph type="dt" sz="half" idx="10"/>
          </p:nvPr>
        </p:nvSpPr>
        <p:spPr/>
        <p:txBody>
          <a:bodyPr/>
          <a:p>
            <a:fld id="{544213AF-26F6-41FA-8D85-E2C5388D6E58}" type="datetimeFigureOut">
              <a:rPr lang="en-US" smtClean="0"/>
              <a:t>7/8/2024</a:t>
            </a:fld>
            <a:endParaRPr lang="en-US"/>
          </a:p>
        </p:txBody>
      </p:sp>
      <p:sp>
        <p:nvSpPr>
          <p:cNvPr id="1048706" name="Footer Placeholder 4"/>
          <p:cNvSpPr>
            <a:spLocks noGrp="1"/>
          </p:cNvSpPr>
          <p:nvPr>
            <p:ph type="ftr" sz="quarter" idx="11"/>
          </p:nvPr>
        </p:nvSpPr>
        <p:spPr/>
        <p:txBody>
          <a:bodyPr/>
          <a:p>
            <a:endParaRPr kumimoji="0" lang="en-US"/>
          </a:p>
        </p:txBody>
      </p:sp>
      <p:sp>
        <p:nvSpPr>
          <p:cNvPr id="1048707" name="Slide Number Placeholder 5"/>
          <p:cNvSpPr>
            <a:spLocks noGrp="1"/>
          </p:cNvSpPr>
          <p:nvPr>
            <p:ph type="sldNum" sz="quarter" idx="12"/>
          </p:nvPr>
        </p:nvSpPr>
        <p:spPr/>
        <p:txBody>
          <a:bodyPr/>
          <a:p>
            <a:fld id="{D5BBC35B-A44B-4119-B8DA-DE9E3DFADA20}" type="slidenum">
              <a:rPr kumimoji="0" lang="en-US" smtClean="0"/>
              <a:t>‹#›</a:t>
            </a:fld>
            <a:endParaRPr kumimoji="0" lang="en-US"/>
          </a:p>
        </p:txBody>
      </p:sp>
      <p:cxnSp>
        <p:nvCxnSpPr>
          <p:cNvPr id="3145738" name="Straight Connector 8"/>
          <p:cNvCxnSpPr>
            <a:cxnSpLocks/>
          </p:cNvCxnSpPr>
          <p:nvPr/>
        </p:nvCxnSpPr>
        <p:spPr>
          <a:xfrm>
            <a:off x="1207658" y="4343400"/>
            <a:ext cx="9875520" cy="0"/>
          </a:xfrm>
          <a:prstGeom prst="line"/>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65" name=""/>
        <p:cNvGrpSpPr/>
        <p:nvPr/>
      </p:nvGrpSpPr>
      <p:grpSpPr>
        <a:xfrm>
          <a:off x="0" y="0"/>
          <a:ext cx="0" cy="0"/>
          <a:chOff x="0" y="0"/>
          <a:chExt cx="0" cy="0"/>
        </a:xfrm>
      </p:grpSpPr>
      <p:sp>
        <p:nvSpPr>
          <p:cNvPr id="1048715" name="Title 7"/>
          <p:cNvSpPr>
            <a:spLocks noGrp="1"/>
          </p:cNvSpPr>
          <p:nvPr>
            <p:ph type="title"/>
          </p:nvPr>
        </p:nvSpPr>
        <p:spPr>
          <a:xfrm>
            <a:off x="1097280" y="286603"/>
            <a:ext cx="10058400" cy="1450757"/>
          </a:xfrm>
        </p:spPr>
        <p:txBody>
          <a:bodyPr/>
          <a:p>
            <a:r>
              <a:rPr lang="en-US"/>
              <a:t>Click to edit Master title style</a:t>
            </a:r>
            <a:endParaRPr dirty="0" lang="en-US"/>
          </a:p>
        </p:txBody>
      </p:sp>
      <p:sp>
        <p:nvSpPr>
          <p:cNvPr id="1048716" name="Content Placeholder 2"/>
          <p:cNvSpPr>
            <a:spLocks noGrp="1"/>
          </p:cNvSpPr>
          <p:nvPr>
            <p:ph sz="half" idx="1"/>
          </p:nvPr>
        </p:nvSpPr>
        <p:spPr>
          <a:xfrm>
            <a:off x="1097279" y="1845734"/>
            <a:ext cx="4937760" cy="4023360"/>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17" name="Content Placeholder 3"/>
          <p:cNvSpPr>
            <a:spLocks noGrp="1"/>
          </p:cNvSpPr>
          <p:nvPr>
            <p:ph sz="half" idx="2"/>
          </p:nvPr>
        </p:nvSpPr>
        <p:spPr>
          <a:xfrm>
            <a:off x="6217920" y="1845735"/>
            <a:ext cx="4937760" cy="4023360"/>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18" name="Date Placeholder 4"/>
          <p:cNvSpPr>
            <a:spLocks noGrp="1"/>
          </p:cNvSpPr>
          <p:nvPr>
            <p:ph type="dt" sz="half" idx="10"/>
          </p:nvPr>
        </p:nvSpPr>
        <p:spPr/>
        <p:txBody>
          <a:bodyPr/>
          <a:p>
            <a:fld id="{544213AF-26F6-41FA-8D85-E2C5388D6E58}" type="datetimeFigureOut">
              <a:rPr lang="en-US" smtClean="0"/>
              <a:t>7/8/2024</a:t>
            </a:fld>
            <a:endParaRPr lang="en-US"/>
          </a:p>
        </p:txBody>
      </p:sp>
      <p:sp>
        <p:nvSpPr>
          <p:cNvPr id="1048719" name="Footer Placeholder 5"/>
          <p:cNvSpPr>
            <a:spLocks noGrp="1"/>
          </p:cNvSpPr>
          <p:nvPr>
            <p:ph type="ftr" sz="quarter" idx="11"/>
          </p:nvPr>
        </p:nvSpPr>
        <p:spPr/>
        <p:txBody>
          <a:bodyPr/>
          <a:p>
            <a:endParaRPr kumimoji="0" lang="en-US"/>
          </a:p>
        </p:txBody>
      </p:sp>
      <p:sp>
        <p:nvSpPr>
          <p:cNvPr id="1048720" name="Slide Number Placeholder 6"/>
          <p:cNvSpPr>
            <a:spLocks noGrp="1"/>
          </p:cNvSpPr>
          <p:nvPr>
            <p:ph type="sldNum" sz="quarter" idx="12"/>
          </p:nvPr>
        </p:nvSpPr>
        <p:spPr/>
        <p:txBody>
          <a:bodyPr/>
          <a:p>
            <a:fld id="{D5BBC35B-A44B-4119-B8DA-DE9E3DFADA20}" type="slidenum">
              <a:rPr kumimoji="0" lang="en-US" smtClean="0"/>
              <a:t>‹#›</a:t>
            </a:fld>
            <a:endParaRPr kumimoji="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61" name=""/>
        <p:cNvGrpSpPr/>
        <p:nvPr/>
      </p:nvGrpSpPr>
      <p:grpSpPr>
        <a:xfrm>
          <a:off x="0" y="0"/>
          <a:ext cx="0" cy="0"/>
          <a:chOff x="0" y="0"/>
          <a:chExt cx="0" cy="0"/>
        </a:xfrm>
      </p:grpSpPr>
      <p:sp>
        <p:nvSpPr>
          <p:cNvPr id="1048688" name="Title 9"/>
          <p:cNvSpPr>
            <a:spLocks noGrp="1"/>
          </p:cNvSpPr>
          <p:nvPr>
            <p:ph type="title"/>
          </p:nvPr>
        </p:nvSpPr>
        <p:spPr>
          <a:xfrm>
            <a:off x="1097280" y="286603"/>
            <a:ext cx="10058400" cy="1450757"/>
          </a:xfrm>
        </p:spPr>
        <p:txBody>
          <a:bodyPr/>
          <a:p>
            <a:r>
              <a:rPr lang="en-US"/>
              <a:t>Click to edit Master title style</a:t>
            </a:r>
            <a:endParaRPr dirty="0" lang="en-US"/>
          </a:p>
        </p:txBody>
      </p:sp>
      <p:sp>
        <p:nvSpPr>
          <p:cNvPr id="1048689" name="Text Placeholder 2"/>
          <p:cNvSpPr>
            <a:spLocks noGrp="1"/>
          </p:cNvSpPr>
          <p:nvPr>
            <p:ph type="body" idx="1"/>
          </p:nvPr>
        </p:nvSpPr>
        <p:spPr>
          <a:xfrm>
            <a:off x="1097280" y="1846052"/>
            <a:ext cx="4937760" cy="736282"/>
          </a:xfrm>
        </p:spPr>
        <p:txBody>
          <a:bodyPr anchor="ctr" lIns="91440" rIns="91440">
            <a:normAutofit/>
          </a:bodyPr>
          <a:lstStyle>
            <a:lvl1pPr indent="0" marL="0">
              <a:buNone/>
              <a:defRPr baseline="0" b="0" cap="all" sz="2000">
                <a:solidFill>
                  <a:schemeClr val="tx2"/>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0" name="Content Placeholder 3"/>
          <p:cNvSpPr>
            <a:spLocks noGrp="1"/>
          </p:cNvSpPr>
          <p:nvPr>
            <p:ph sz="half" idx="2"/>
          </p:nvPr>
        </p:nvSpPr>
        <p:spPr>
          <a:xfrm>
            <a:off x="1097280" y="2582334"/>
            <a:ext cx="4937760" cy="3378200"/>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91" name="Text Placeholder 4"/>
          <p:cNvSpPr>
            <a:spLocks noGrp="1"/>
          </p:cNvSpPr>
          <p:nvPr>
            <p:ph type="body" sz="quarter" idx="3"/>
          </p:nvPr>
        </p:nvSpPr>
        <p:spPr>
          <a:xfrm>
            <a:off x="6217920" y="1846052"/>
            <a:ext cx="4937760" cy="736282"/>
          </a:xfrm>
        </p:spPr>
        <p:txBody>
          <a:bodyPr anchor="ctr" lIns="91440" rIns="91440">
            <a:normAutofit/>
          </a:bodyPr>
          <a:lstStyle>
            <a:lvl1pPr indent="0" marL="0">
              <a:buNone/>
              <a:defRPr baseline="0" b="0" cap="all" sz="2000">
                <a:solidFill>
                  <a:schemeClr val="tx2"/>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2" name="Content Placeholder 5"/>
          <p:cNvSpPr>
            <a:spLocks noGrp="1"/>
          </p:cNvSpPr>
          <p:nvPr>
            <p:ph sz="quarter" idx="4"/>
          </p:nvPr>
        </p:nvSpPr>
        <p:spPr>
          <a:xfrm>
            <a:off x="6217920" y="2582334"/>
            <a:ext cx="4937760" cy="3378200"/>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93" name="Date Placeholder 6"/>
          <p:cNvSpPr>
            <a:spLocks noGrp="1"/>
          </p:cNvSpPr>
          <p:nvPr>
            <p:ph type="dt" sz="half" idx="10"/>
          </p:nvPr>
        </p:nvSpPr>
        <p:spPr/>
        <p:txBody>
          <a:bodyPr/>
          <a:p>
            <a:endParaRPr lang="en-US"/>
          </a:p>
        </p:txBody>
      </p:sp>
      <p:sp>
        <p:nvSpPr>
          <p:cNvPr id="1048694" name="Footer Placeholder 7"/>
          <p:cNvSpPr>
            <a:spLocks noGrp="1"/>
          </p:cNvSpPr>
          <p:nvPr>
            <p:ph type="ftr" sz="quarter" idx="11"/>
          </p:nvPr>
        </p:nvSpPr>
        <p:spPr/>
        <p:txBody>
          <a:bodyPr/>
          <a:p>
            <a:endParaRPr lang="en-US"/>
          </a:p>
        </p:txBody>
      </p:sp>
      <p:sp>
        <p:nvSpPr>
          <p:cNvPr id="1048695" name="Slide Number Placeholder 8"/>
          <p:cNvSpPr>
            <a:spLocks noGrp="1"/>
          </p:cNvSpPr>
          <p:nvPr>
            <p:ph type="sldNum" sz="quarter" idx="12"/>
          </p:nvPr>
        </p:nvSpPr>
        <p:spPr/>
        <p:txBody>
          <a:bodyPr/>
          <a:p>
            <a:fld id="{C346C8A6-4EAA-425C-AD65-FB7185D13849}" type="slidenum">
              <a:rPr altLang="en-US" lang="en-US" smtClean="0"/>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59" name=""/>
        <p:cNvGrpSpPr/>
        <p:nvPr/>
      </p:nvGrpSpPr>
      <p:grpSpPr>
        <a:xfrm>
          <a:off x="0" y="0"/>
          <a:ext cx="0" cy="0"/>
          <a:chOff x="0" y="0"/>
          <a:chExt cx="0" cy="0"/>
        </a:xfrm>
      </p:grpSpPr>
      <p:sp>
        <p:nvSpPr>
          <p:cNvPr id="1048676" name="Title 1"/>
          <p:cNvSpPr>
            <a:spLocks noGrp="1"/>
          </p:cNvSpPr>
          <p:nvPr>
            <p:ph type="title"/>
          </p:nvPr>
        </p:nvSpPr>
        <p:spPr/>
        <p:txBody>
          <a:bodyPr/>
          <a:p>
            <a:r>
              <a:rPr lang="en-US"/>
              <a:t>Click to edit Master title style</a:t>
            </a:r>
            <a:endParaRPr dirty="0" lang="en-US"/>
          </a:p>
        </p:txBody>
      </p:sp>
      <p:sp>
        <p:nvSpPr>
          <p:cNvPr id="1048677" name="Date Placeholder 2"/>
          <p:cNvSpPr>
            <a:spLocks noGrp="1"/>
          </p:cNvSpPr>
          <p:nvPr>
            <p:ph type="dt" sz="half" idx="10"/>
          </p:nvPr>
        </p:nvSpPr>
        <p:spPr/>
        <p:txBody>
          <a:bodyPr/>
          <a:p>
            <a:endParaRPr lang="en-US"/>
          </a:p>
        </p:txBody>
      </p:sp>
      <p:sp>
        <p:nvSpPr>
          <p:cNvPr id="1048678" name="Footer Placeholder 3"/>
          <p:cNvSpPr>
            <a:spLocks noGrp="1"/>
          </p:cNvSpPr>
          <p:nvPr>
            <p:ph type="ftr" sz="quarter" idx="11"/>
          </p:nvPr>
        </p:nvSpPr>
        <p:spPr/>
        <p:txBody>
          <a:bodyPr/>
          <a:p>
            <a:endParaRPr lang="en-US"/>
          </a:p>
        </p:txBody>
      </p:sp>
      <p:sp>
        <p:nvSpPr>
          <p:cNvPr id="1048679" name="Slide Number Placeholder 4"/>
          <p:cNvSpPr>
            <a:spLocks noGrp="1"/>
          </p:cNvSpPr>
          <p:nvPr>
            <p:ph type="sldNum" sz="quarter" idx="12"/>
          </p:nvPr>
        </p:nvSpPr>
        <p:spPr/>
        <p:txBody>
          <a:bodyPr/>
          <a:p>
            <a:fld id="{2CBE984D-2DD5-4668-BAF8-1C9AC1A13DBC}" type="slidenum">
              <a:rPr altLang="en-US" lang="en-US" smtClean="0"/>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showMasterSp="0" type="blank">
  <p:cSld name="Blank">
    <p:spTree>
      <p:nvGrpSpPr>
        <p:cNvPr id="27" name=""/>
        <p:cNvGrpSpPr/>
        <p:nvPr/>
      </p:nvGrpSpPr>
      <p:grpSpPr>
        <a:xfrm>
          <a:off x="0" y="0"/>
          <a:ext cx="0" cy="0"/>
          <a:chOff x="0" y="0"/>
          <a:chExt cx="0" cy="0"/>
        </a:xfrm>
      </p:grpSpPr>
      <p:sp>
        <p:nvSpPr>
          <p:cNvPr id="1048583" name="Rectangle 4"/>
          <p:cNvSpPr/>
          <p:nvPr/>
        </p:nvSpPr>
        <p:spPr>
          <a:xfrm>
            <a:off x="3175" y="6400800"/>
            <a:ext cx="12188825" cy="457200"/>
          </a:xfrm>
          <a:prstGeom prst="rect"/>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584" name="Rectangle 5"/>
          <p:cNvSpPr/>
          <p:nvPr/>
        </p:nvSpPr>
        <p:spPr>
          <a:xfrm>
            <a:off x="15" y="6334316"/>
            <a:ext cx="12188825" cy="6400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585" name="Date Placeholder 6"/>
          <p:cNvSpPr>
            <a:spLocks noGrp="1"/>
          </p:cNvSpPr>
          <p:nvPr>
            <p:ph type="dt" sz="half" idx="10"/>
          </p:nvPr>
        </p:nvSpPr>
        <p:spPr/>
        <p:txBody>
          <a:bodyPr/>
          <a:p>
            <a:endParaRPr lang="en-US"/>
          </a:p>
        </p:txBody>
      </p:sp>
      <p:sp>
        <p:nvSpPr>
          <p:cNvPr id="1048586"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1048587" name="Slide Number Placeholder 8"/>
          <p:cNvSpPr>
            <a:spLocks noGrp="1"/>
          </p:cNvSpPr>
          <p:nvPr>
            <p:ph type="sldNum" sz="quarter" idx="12"/>
          </p:nvPr>
        </p:nvSpPr>
        <p:spPr/>
        <p:txBody>
          <a:bodyPr/>
          <a:p>
            <a:fld id="{486D207D-9E64-417F-AA84-D9CB1A523B53}" type="slidenum">
              <a:rPr altLang="en-US" lang="en-US" smtClean="0"/>
              <a:t>‹#›</a:t>
            </a:fld>
            <a:endParaRPr altLang="en-US" dirty="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asic Content Badge">
    <p:spTree>
      <p:nvGrpSpPr>
        <p:cNvPr id="138" name=""/>
        <p:cNvGrpSpPr/>
        <p:nvPr/>
      </p:nvGrpSpPr>
      <p:grpSpPr>
        <a:xfrm>
          <a:off x="0" y="0"/>
          <a:ext cx="0" cy="0"/>
          <a:chOff x="0" y="0"/>
          <a:chExt cx="0" cy="0"/>
        </a:xfrm>
      </p:grpSpPr>
      <p:sp>
        <p:nvSpPr>
          <p:cNvPr id="1048776" name="Title 1"/>
          <p:cNvSpPr>
            <a:spLocks noGrp="1"/>
          </p:cNvSpPr>
          <p:nvPr>
            <p:ph type="title"/>
          </p:nvPr>
        </p:nvSpPr>
        <p:spPr>
          <a:xfrm>
            <a:off x="609600" y="274638"/>
            <a:ext cx="10972800" cy="1143000"/>
          </a:xfrm>
          <a:prstGeom prst="rect"/>
        </p:spPr>
        <p:txBody>
          <a:bodyPr anchor="b" anchorCtr="0"/>
          <a:lstStyle>
            <a:lvl1pPr>
              <a:lnSpc>
                <a:spcPts val="3000"/>
              </a:lnSpc>
              <a:defRPr baseline="0" b="1" sz="2800">
                <a:effectLst/>
              </a:defRPr>
            </a:lvl1pPr>
          </a:lstStyle>
          <a:p>
            <a:r>
              <a:rPr lang="en-US"/>
              <a:t>Click to edit Master title style</a:t>
            </a:r>
            <a:endParaRPr dirty="0" lang="en-US"/>
          </a:p>
        </p:txBody>
      </p:sp>
      <p:sp>
        <p:nvSpPr>
          <p:cNvPr id="1048777" name="Content Placeholder 2"/>
          <p:cNvSpPr>
            <a:spLocks noGrp="1"/>
          </p:cNvSpPr>
          <p:nvPr>
            <p:ph idx="1"/>
          </p:nvPr>
        </p:nvSpPr>
        <p:spPr>
          <a:xfrm>
            <a:off x="609600" y="1600201"/>
            <a:ext cx="10972800" cy="4191000"/>
          </a:xfrm>
          <a:prstGeom prst="rect"/>
        </p:spPr>
        <p:txBody>
          <a:bodyPr/>
          <a:lstStyle>
            <a:lvl1pPr>
              <a:buClr>
                <a:schemeClr val="tx1"/>
              </a:buClr>
              <a:buSzPct val="70000"/>
              <a:buFont typeface="Wingdings" panose="05000000000000000000" pitchFamily="2" charset="2"/>
              <a:buChar char="q"/>
              <a:defRPr baseline="0" b="1" sz="2400">
                <a:solidFill>
                  <a:schemeClr val="bg2"/>
                </a:solidFill>
              </a:defRPr>
            </a:lvl1pPr>
            <a:lvl2pPr>
              <a:buClr>
                <a:schemeClr val="tx1"/>
              </a:buClr>
              <a:buSzPct val="100000"/>
              <a:buFont typeface="Wingdings" panose="05000000000000000000" pitchFamily="2" charset="2"/>
              <a:buChar char="§"/>
              <a:defRPr sz="2000">
                <a:solidFill>
                  <a:schemeClr val="bg2"/>
                </a:solidFill>
              </a:defRPr>
            </a:lvl2pPr>
            <a:lvl3pPr>
              <a:buClr>
                <a:schemeClr val="tx1"/>
              </a:buClr>
              <a:buSzPct val="100000"/>
              <a:buFont typeface="Arial" panose="020B0604020202020204" pitchFamily="34" charset="0"/>
              <a:buChar char="•"/>
              <a:defRPr sz="1800">
                <a:solidFill>
                  <a:schemeClr val="bg2"/>
                </a:solidFill>
              </a:defRPr>
            </a:lvl3pPr>
            <a:lvl4pPr>
              <a:buClr>
                <a:schemeClr val="tx1"/>
              </a:buClr>
              <a:buSzPct val="70000"/>
              <a:buFont typeface="Courier New" panose="02070309020205020404" pitchFamily="49" charset="0"/>
              <a:buChar char="o"/>
              <a:defRPr baseline="0" sz="1800">
                <a:solidFill>
                  <a:schemeClr val="bg2"/>
                </a:solidFill>
              </a:defRPr>
            </a:lvl4pPr>
            <a:lvl5pPr>
              <a:buClr>
                <a:schemeClr val="tx1"/>
              </a:buClr>
              <a:buSzPct val="70000"/>
              <a:buFont typeface="Arial" panose="020B0604020202020204" pitchFamily="34" charset="0"/>
              <a:buChar char="•"/>
              <a:defRPr sz="18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78" name="Text Placeholder 5"/>
          <p:cNvSpPr>
            <a:spLocks noGrp="1"/>
          </p:cNvSpPr>
          <p:nvPr>
            <p:ph type="body" sz="quarter" idx="11"/>
          </p:nvPr>
        </p:nvSpPr>
        <p:spPr>
          <a:xfrm>
            <a:off x="2540000" y="5791200"/>
            <a:ext cx="9042400" cy="609600"/>
          </a:xfrm>
          <a:prstGeom prst="rect"/>
        </p:spPr>
        <p:txBody>
          <a:bodyPr anchor="b"/>
          <a:lstStyle>
            <a:lvl1pPr>
              <a:buNone/>
              <a:defRPr sz="1100">
                <a:solidFill>
                  <a:schemeClr val="tx1"/>
                </a:solidFill>
              </a:defRPr>
            </a:lvl1pPr>
          </a:lstStyle>
          <a:p>
            <a:pPr lvl="0"/>
            <a:r>
              <a:rPr lang="en-US"/>
              <a:t>Click to edit Master text styles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showMasterSp="0" type="objTx">
  <p:cSld name="Content with Caption">
    <p:spTree>
      <p:nvGrpSpPr>
        <p:cNvPr id="60" name=""/>
        <p:cNvGrpSpPr/>
        <p:nvPr/>
      </p:nvGrpSpPr>
      <p:grpSpPr>
        <a:xfrm>
          <a:off x="0" y="0"/>
          <a:ext cx="0" cy="0"/>
          <a:chOff x="0" y="0"/>
          <a:chExt cx="0" cy="0"/>
        </a:xfrm>
      </p:grpSpPr>
      <p:sp>
        <p:nvSpPr>
          <p:cNvPr id="1048680" name="Rectangle 7"/>
          <p:cNvSpPr/>
          <p:nvPr/>
        </p:nvSpPr>
        <p:spPr>
          <a:xfrm>
            <a:off x="16" y="0"/>
            <a:ext cx="4050791" cy="6858000"/>
          </a:xfrm>
          <a:prstGeom prst="rect"/>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81" name="Rectangle 8"/>
          <p:cNvSpPr/>
          <p:nvPr/>
        </p:nvSpPr>
        <p:spPr>
          <a:xfrm>
            <a:off x="4040071" y="0"/>
            <a:ext cx="64008" cy="685800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82" name="Title 1"/>
          <p:cNvSpPr>
            <a:spLocks noGrp="1"/>
          </p:cNvSpPr>
          <p:nvPr>
            <p:ph type="title"/>
          </p:nvPr>
        </p:nvSpPr>
        <p:spPr>
          <a:xfrm>
            <a:off x="457200" y="594359"/>
            <a:ext cx="3200400" cy="2286000"/>
          </a:xfrm>
        </p:spPr>
        <p:txBody>
          <a:bodyPr anchor="b">
            <a:normAutofit/>
          </a:bodyPr>
          <a:lstStyle>
            <a:lvl1pPr>
              <a:defRPr b="0" sz="3600">
                <a:solidFill>
                  <a:srgbClr val="FFFFFF"/>
                </a:solidFill>
              </a:defRPr>
            </a:lvl1pPr>
          </a:lstStyle>
          <a:p>
            <a:r>
              <a:rPr lang="en-US"/>
              <a:t>Click to edit Master title style</a:t>
            </a:r>
            <a:endParaRPr dirty="0" lang="en-US"/>
          </a:p>
        </p:txBody>
      </p:sp>
      <p:sp>
        <p:nvSpPr>
          <p:cNvPr id="1048683" name="Content Placeholder 2"/>
          <p:cNvSpPr>
            <a:spLocks noGrp="1"/>
          </p:cNvSpPr>
          <p:nvPr>
            <p:ph idx="1"/>
          </p:nvPr>
        </p:nvSpPr>
        <p:spPr>
          <a:xfrm>
            <a:off x="4800600" y="731520"/>
            <a:ext cx="6492240" cy="5257800"/>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84" name="Text Placeholder 3"/>
          <p:cNvSpPr>
            <a:spLocks noGrp="1"/>
          </p:cNvSpPr>
          <p:nvPr>
            <p:ph type="body" sz="half" idx="2"/>
          </p:nvPr>
        </p:nvSpPr>
        <p:spPr>
          <a:xfrm>
            <a:off x="457200" y="2926080"/>
            <a:ext cx="3200400" cy="3379124"/>
          </a:xfrm>
        </p:spPr>
        <p:txBody>
          <a:bodyPr lIns="91440" rIns="91440">
            <a:normAutofit/>
          </a:bodyPr>
          <a:lstStyle>
            <a:lvl1pPr indent="0" marL="0">
              <a:buNone/>
              <a:defRPr sz="1500">
                <a:solidFill>
                  <a:srgbClr val="FFFFFF"/>
                </a:solidFill>
              </a:defRPr>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85" name="Date Placeholder 4"/>
          <p:cNvSpPr>
            <a:spLocks noGrp="1"/>
          </p:cNvSpPr>
          <p:nvPr>
            <p:ph type="dt" sz="half" idx="10"/>
          </p:nvPr>
        </p:nvSpPr>
        <p:spPr>
          <a:xfrm>
            <a:off x="465512" y="6459785"/>
            <a:ext cx="2618510" cy="365125"/>
          </a:xfrm>
        </p:spPr>
        <p:txBody>
          <a:bodyPr/>
          <a:lstStyle>
            <a:lvl1pPr algn="l"/>
          </a:lstStyle>
          <a:p>
            <a:fld id="{544213AF-26F6-41FA-8D85-E2C5388D6E58}" type="datetimeFigureOut">
              <a:rPr lang="en-US" smtClean="0"/>
              <a:t>7/8/2024</a:t>
            </a:fld>
            <a:endParaRPr lang="en-US"/>
          </a:p>
        </p:txBody>
      </p:sp>
      <p:sp>
        <p:nvSpPr>
          <p:cNvPr id="104868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kumimoji="0" lang="en-US"/>
          </a:p>
        </p:txBody>
      </p:sp>
      <p:sp>
        <p:nvSpPr>
          <p:cNvPr id="1048687" name="Slide Number Placeholder 6"/>
          <p:cNvSpPr>
            <a:spLocks noGrp="1"/>
          </p:cNvSpPr>
          <p:nvPr>
            <p:ph type="sldNum" sz="quarter" idx="12"/>
          </p:nvPr>
        </p:nvSpPr>
        <p:spPr/>
        <p:txBody>
          <a:bodyPr/>
          <a:lstStyle>
            <a:lvl1pPr>
              <a:defRPr>
                <a:solidFill>
                  <a:schemeClr val="tx2"/>
                </a:solidFill>
              </a:defRPr>
            </a:lvl1pPr>
          </a:lstStyle>
          <a:p>
            <a:fld id="{D5BBC35B-A44B-4119-B8DA-DE9E3DFADA20}" type="slidenum">
              <a:rPr kumimoji="0" lang="en-US" smtClean="0"/>
              <a:t>‹#›</a:t>
            </a:fld>
            <a:endParaRPr kumimoji="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showMasterSp="0" type="picTx">
  <p:cSld name="Picture with Caption">
    <p:spTree>
      <p:nvGrpSpPr>
        <p:cNvPr id="66" name=""/>
        <p:cNvGrpSpPr/>
        <p:nvPr/>
      </p:nvGrpSpPr>
      <p:grpSpPr>
        <a:xfrm>
          <a:off x="0" y="0"/>
          <a:ext cx="0" cy="0"/>
          <a:chOff x="0" y="0"/>
          <a:chExt cx="0" cy="0"/>
        </a:xfrm>
      </p:grpSpPr>
      <p:sp>
        <p:nvSpPr>
          <p:cNvPr id="1048721" name="Rectangle 7"/>
          <p:cNvSpPr/>
          <p:nvPr/>
        </p:nvSpPr>
        <p:spPr>
          <a:xfrm>
            <a:off x="0" y="4953000"/>
            <a:ext cx="12188825" cy="1905000"/>
          </a:xfrm>
          <a:prstGeom prst="rect"/>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22" name="Rectangle 8"/>
          <p:cNvSpPr/>
          <p:nvPr/>
        </p:nvSpPr>
        <p:spPr>
          <a:xfrm>
            <a:off x="15" y="4915076"/>
            <a:ext cx="12188825" cy="6400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23" name="Title 1"/>
          <p:cNvSpPr>
            <a:spLocks noGrp="1"/>
          </p:cNvSpPr>
          <p:nvPr>
            <p:ph type="title"/>
          </p:nvPr>
        </p:nvSpPr>
        <p:spPr>
          <a:xfrm>
            <a:off x="1097280" y="5074920"/>
            <a:ext cx="10113264" cy="822960"/>
          </a:xfrm>
        </p:spPr>
        <p:txBody>
          <a:bodyPr anchor="b" bIns="0" lIns="91440" rIns="91440" tIns="0">
            <a:noAutofit/>
          </a:bodyPr>
          <a:lstStyle>
            <a:lvl1pPr>
              <a:defRPr b="0" sz="3600">
                <a:solidFill>
                  <a:srgbClr val="FFFFFF"/>
                </a:solidFill>
              </a:defRPr>
            </a:lvl1pPr>
          </a:lstStyle>
          <a:p>
            <a:r>
              <a:rPr lang="en-US"/>
              <a:t>Click to edit Master title style</a:t>
            </a:r>
            <a:endParaRPr dirty="0" lang="en-US"/>
          </a:p>
        </p:txBody>
      </p:sp>
      <p:sp>
        <p:nvSpPr>
          <p:cNvPr id="1048724" name="Picture Placeholder 2"/>
          <p:cNvSpPr>
            <a:spLocks noChangeAspect="1" noGrp="1"/>
          </p:cNvSpPr>
          <p:nvPr>
            <p:ph type="pic" idx="1"/>
          </p:nvPr>
        </p:nvSpPr>
        <p:spPr>
          <a:xfrm>
            <a:off x="15" y="0"/>
            <a:ext cx="12191985" cy="4915076"/>
          </a:xfrm>
          <a:blipFill>
            <a:blip xmlns:r="http://schemas.openxmlformats.org/officeDocument/2006/relationships" r:embed="rId1"/>
            <a:stretch>
              <a:fillRect/>
            </a:stretch>
          </a:blipFill>
        </p:spPr>
        <p:txBody>
          <a:bodyPr anchor="t" lIns="457200" tIns="457200"/>
          <a:lstStyle>
            <a:lvl1pPr indent="0" marL="0">
              <a:buNone/>
              <a:defRPr sz="3200">
                <a:solidFill>
                  <a:schemeClr val="bg1"/>
                </a:solidFill>
              </a:defRPr>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725" name="Text Placeholder 3"/>
          <p:cNvSpPr>
            <a:spLocks noGrp="1"/>
          </p:cNvSpPr>
          <p:nvPr>
            <p:ph type="body" sz="half" idx="2"/>
          </p:nvPr>
        </p:nvSpPr>
        <p:spPr>
          <a:xfrm>
            <a:off x="1097280" y="5907023"/>
            <a:ext cx="10113264" cy="594360"/>
          </a:xfrm>
        </p:spPr>
        <p:txBody>
          <a:bodyPr bIns="0" lIns="91440" rIns="91440" tIns="0">
            <a:normAutofit/>
          </a:bodyPr>
          <a:lstStyle>
            <a:lvl1pPr indent="0" marL="0">
              <a:spcBef>
                <a:spcPts val="0"/>
              </a:spcBef>
              <a:spcAft>
                <a:spcPts val="600"/>
              </a:spcAft>
              <a:buNone/>
              <a:defRPr sz="1500">
                <a:solidFill>
                  <a:srgbClr val="FFFFFF"/>
                </a:solidFill>
              </a:defRPr>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26" name="Date Placeholder 4"/>
          <p:cNvSpPr>
            <a:spLocks noGrp="1"/>
          </p:cNvSpPr>
          <p:nvPr>
            <p:ph type="dt" sz="half" idx="10"/>
          </p:nvPr>
        </p:nvSpPr>
        <p:spPr/>
        <p:txBody>
          <a:bodyPr/>
          <a:p>
            <a:fld id="{544213AF-26F6-41FA-8D85-E2C5388D6E58}" type="datetimeFigureOut">
              <a:rPr lang="en-US" smtClean="0"/>
              <a:t>7/8/2024</a:t>
            </a:fld>
            <a:endParaRPr lang="en-US">
              <a:solidFill>
                <a:schemeClr val="tx1"/>
              </a:solidFill>
            </a:endParaRPr>
          </a:p>
        </p:txBody>
      </p:sp>
      <p:sp>
        <p:nvSpPr>
          <p:cNvPr id="1048727" name="Footer Placeholder 5"/>
          <p:cNvSpPr>
            <a:spLocks noGrp="1"/>
          </p:cNvSpPr>
          <p:nvPr>
            <p:ph type="ftr" sz="quarter" idx="11"/>
          </p:nvPr>
        </p:nvSpPr>
        <p:spPr/>
        <p:txBody>
          <a:bodyPr/>
          <a:p>
            <a:endParaRPr kumimoji="0" lang="en-US">
              <a:solidFill>
                <a:schemeClr val="tx1"/>
              </a:solidFill>
            </a:endParaRPr>
          </a:p>
        </p:txBody>
      </p:sp>
      <p:sp>
        <p:nvSpPr>
          <p:cNvPr id="1048728" name="Slide Number Placeholder 6"/>
          <p:cNvSpPr>
            <a:spLocks noGrp="1"/>
          </p:cNvSpPr>
          <p:nvPr>
            <p:ph type="sldNum" sz="quarter" idx="12"/>
          </p:nvPr>
        </p:nvSpPr>
        <p:spPr/>
        <p:txBody>
          <a:bodyPr/>
          <a:p>
            <a:fld id="{D5BBC35B-A44B-4119-B8DA-DE9E3DFADA20}" type="slidenum">
              <a:rPr kumimoji="0" lang="en-US" smtClean="0"/>
              <a:t>‹#›</a:t>
            </a:fld>
            <a:endParaRPr kumimoji="0" lang="en-US">
              <a:solidFill>
                <a:schemeClr val="tx1"/>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62" name=""/>
        <p:cNvGrpSpPr/>
        <p:nvPr/>
      </p:nvGrpSpPr>
      <p:grpSpPr>
        <a:xfrm>
          <a:off x="0" y="0"/>
          <a:ext cx="0" cy="0"/>
          <a:chOff x="0" y="0"/>
          <a:chExt cx="0" cy="0"/>
        </a:xfrm>
      </p:grpSpPr>
      <p:sp>
        <p:nvSpPr>
          <p:cNvPr id="1048696" name="Title 1"/>
          <p:cNvSpPr>
            <a:spLocks noGrp="1"/>
          </p:cNvSpPr>
          <p:nvPr>
            <p:ph type="title"/>
          </p:nvPr>
        </p:nvSpPr>
        <p:spPr/>
        <p:txBody>
          <a:bodyPr/>
          <a:p>
            <a:r>
              <a:rPr lang="en-US"/>
              <a:t>Click to edit Master title style</a:t>
            </a:r>
            <a:endParaRPr dirty="0" lang="en-US"/>
          </a:p>
        </p:txBody>
      </p:sp>
      <p:sp>
        <p:nvSpPr>
          <p:cNvPr id="1048697" name="Vertical Text Placeholder 2"/>
          <p:cNvSpPr>
            <a:spLocks noGrp="1"/>
          </p:cNvSpPr>
          <p:nvPr>
            <p:ph type="body" orient="vert" idx="1"/>
          </p:nvPr>
        </p:nvSpPr>
        <p:spPr/>
        <p:txBody>
          <a:bodyPr bIns="0" lIns="45720" rIns="45720" tIns="0"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98" name="Date Placeholder 3"/>
          <p:cNvSpPr>
            <a:spLocks noGrp="1"/>
          </p:cNvSpPr>
          <p:nvPr>
            <p:ph type="dt" sz="half" idx="10"/>
          </p:nvPr>
        </p:nvSpPr>
        <p:spPr/>
        <p:txBody>
          <a:bodyPr/>
          <a:p>
            <a:fld id="{544213AF-26F6-41FA-8D85-E2C5388D6E58}" type="datetimeFigureOut">
              <a:rPr lang="en-US" smtClean="0"/>
              <a:t>7/8/2024</a:t>
            </a:fld>
            <a:endParaRPr lang="en-US"/>
          </a:p>
        </p:txBody>
      </p:sp>
      <p:sp>
        <p:nvSpPr>
          <p:cNvPr id="1048699" name="Footer Placeholder 4"/>
          <p:cNvSpPr>
            <a:spLocks noGrp="1"/>
          </p:cNvSpPr>
          <p:nvPr>
            <p:ph type="ftr" sz="quarter" idx="11"/>
          </p:nvPr>
        </p:nvSpPr>
        <p:spPr/>
        <p:txBody>
          <a:bodyPr/>
          <a:p>
            <a:endParaRPr kumimoji="0" lang="en-US"/>
          </a:p>
        </p:txBody>
      </p:sp>
      <p:sp>
        <p:nvSpPr>
          <p:cNvPr id="1048700" name="Slide Number Placeholder 5"/>
          <p:cNvSpPr>
            <a:spLocks noGrp="1"/>
          </p:cNvSpPr>
          <p:nvPr>
            <p:ph type="sldNum" sz="quarter" idx="12"/>
          </p:nvPr>
        </p:nvSpPr>
        <p:spPr/>
        <p:txBody>
          <a:bodyPr/>
          <a:p>
            <a:fld id="{D5BBC35B-A44B-4119-B8DA-DE9E3DFADA20}" type="slidenum">
              <a:rPr kumimoji="0" lang="en-US" smtClean="0"/>
              <a:t>‹#›</a:t>
            </a:fld>
            <a:endParaRPr kumimoji="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showMasterSp="0" type="vertTitleAndTx">
  <p:cSld name="Vertical Title and Text">
    <p:spTree>
      <p:nvGrpSpPr>
        <p:cNvPr id="64" name=""/>
        <p:cNvGrpSpPr/>
        <p:nvPr/>
      </p:nvGrpSpPr>
      <p:grpSpPr>
        <a:xfrm>
          <a:off x="0" y="0"/>
          <a:ext cx="0" cy="0"/>
          <a:chOff x="0" y="0"/>
          <a:chExt cx="0" cy="0"/>
        </a:xfrm>
      </p:grpSpPr>
      <p:sp>
        <p:nvSpPr>
          <p:cNvPr id="1048708" name="Rectangle 6"/>
          <p:cNvSpPr/>
          <p:nvPr/>
        </p:nvSpPr>
        <p:spPr>
          <a:xfrm>
            <a:off x="3175" y="6400800"/>
            <a:ext cx="12188825" cy="457200"/>
          </a:xfrm>
          <a:prstGeom prst="rect"/>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09" name="Rectangle 7"/>
          <p:cNvSpPr/>
          <p:nvPr/>
        </p:nvSpPr>
        <p:spPr>
          <a:xfrm>
            <a:off x="15" y="6334316"/>
            <a:ext cx="12188825" cy="6400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10" name="Vertical Title 1"/>
          <p:cNvSpPr>
            <a:spLocks noGrp="1"/>
          </p:cNvSpPr>
          <p:nvPr>
            <p:ph type="title" orient="vert"/>
          </p:nvPr>
        </p:nvSpPr>
        <p:spPr>
          <a:xfrm>
            <a:off x="8724900" y="414778"/>
            <a:ext cx="2628900" cy="5757421"/>
          </a:xfrm>
        </p:spPr>
        <p:txBody>
          <a:bodyPr vert="eaVert"/>
          <a:p>
            <a:r>
              <a:rPr lang="en-US"/>
              <a:t>Click to edit Master title style</a:t>
            </a:r>
            <a:endParaRPr dirty="0" lang="en-US"/>
          </a:p>
        </p:txBody>
      </p:sp>
      <p:sp>
        <p:nvSpPr>
          <p:cNvPr id="1048711" name="Vertical Text Placeholder 2"/>
          <p:cNvSpPr>
            <a:spLocks noGrp="1"/>
          </p:cNvSpPr>
          <p:nvPr>
            <p:ph type="body" orient="vert" idx="1"/>
          </p:nvPr>
        </p:nvSpPr>
        <p:spPr>
          <a:xfrm>
            <a:off x="838200" y="414778"/>
            <a:ext cx="7734300" cy="5757422"/>
          </a:xfrm>
        </p:spPr>
        <p:txBody>
          <a:bodyPr bIns="0" lIns="45720" rIns="45720" tIns="0"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12" name="Date Placeholder 3"/>
          <p:cNvSpPr>
            <a:spLocks noGrp="1"/>
          </p:cNvSpPr>
          <p:nvPr>
            <p:ph type="dt" sz="half" idx="10"/>
          </p:nvPr>
        </p:nvSpPr>
        <p:spPr/>
        <p:txBody>
          <a:bodyPr/>
          <a:p>
            <a:fld id="{544213AF-26F6-41FA-8D85-E2C5388D6E58}" type="datetimeFigureOut">
              <a:rPr lang="en-US" smtClean="0"/>
              <a:t>7/8/2024</a:t>
            </a:fld>
            <a:endParaRPr lang="en-US"/>
          </a:p>
        </p:txBody>
      </p:sp>
      <p:sp>
        <p:nvSpPr>
          <p:cNvPr id="1048713" name="Footer Placeholder 4"/>
          <p:cNvSpPr>
            <a:spLocks noGrp="1"/>
          </p:cNvSpPr>
          <p:nvPr>
            <p:ph type="ftr" sz="quarter" idx="11"/>
          </p:nvPr>
        </p:nvSpPr>
        <p:spPr/>
        <p:txBody>
          <a:bodyPr/>
          <a:p>
            <a:endParaRPr kumimoji="0" lang="en-US"/>
          </a:p>
        </p:txBody>
      </p:sp>
      <p:sp>
        <p:nvSpPr>
          <p:cNvPr id="1048714" name="Slide Number Placeholder 5"/>
          <p:cNvSpPr>
            <a:spLocks noGrp="1"/>
          </p:cNvSpPr>
          <p:nvPr>
            <p:ph type="sldNum" sz="quarter" idx="12"/>
          </p:nvPr>
        </p:nvSpPr>
        <p:spPr/>
        <p:txBody>
          <a:bodyPr/>
          <a:p>
            <a:fld id="{D5BBC35B-A44B-4119-B8DA-DE9E3DFADA20}" type="slidenum">
              <a:rPr kumimoji="0" lang="en-US" smtClean="0"/>
              <a:t>‹#›</a:t>
            </a:fld>
            <a:endParaRPr kumimoji="0"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35" name=""/>
        <p:cNvGrpSpPr/>
        <p:nvPr/>
      </p:nvGrpSpPr>
      <p:grpSpPr>
        <a:xfrm>
          <a:off x="0" y="0"/>
          <a:ext cx="0" cy="0"/>
          <a:chOff x="0" y="0"/>
          <a:chExt cx="0" cy="0"/>
        </a:xfrm>
      </p:grpSpPr>
      <p:sp>
        <p:nvSpPr>
          <p:cNvPr id="1048611" name="Title 1"/>
          <p:cNvSpPr>
            <a:spLocks noGrp="1"/>
          </p:cNvSpPr>
          <p:nvPr>
            <p:ph type="title"/>
          </p:nvPr>
        </p:nvSpPr>
        <p:spPr/>
        <p:txBody>
          <a:bodyPr/>
          <a:p>
            <a:r>
              <a:rPr lang="en-US"/>
              <a:t>Click to edit Master title style</a:t>
            </a:r>
          </a:p>
        </p:txBody>
      </p:sp>
      <p:sp>
        <p:nvSpPr>
          <p:cNvPr id="1048612" name="Date Placeholder 2"/>
          <p:cNvSpPr>
            <a:spLocks noGrp="1"/>
          </p:cNvSpPr>
          <p:nvPr>
            <p:ph type="dt" sz="half" idx="10"/>
          </p:nvPr>
        </p:nvSpPr>
        <p:spPr/>
        <p:txBody>
          <a:bodyPr/>
          <a:p>
            <a:fld id="{544213AF-26F6-41FA-8D85-E2C5388D6E58}" type="datetimeFigureOut">
              <a:rPr lang="en-US" smtClean="0"/>
              <a:t>7/8/2024</a:t>
            </a:fld>
            <a:endParaRPr dirty="0" sz="1000" lang="en-US">
              <a:solidFill>
                <a:schemeClr val="tx1"/>
              </a:solidFill>
            </a:endParaRPr>
          </a:p>
        </p:txBody>
      </p:sp>
      <p:sp>
        <p:nvSpPr>
          <p:cNvPr id="1048613" name="Footer Placeholder 3"/>
          <p:cNvSpPr>
            <a:spLocks noGrp="1"/>
          </p:cNvSpPr>
          <p:nvPr>
            <p:ph type="ftr" sz="quarter" idx="11"/>
          </p:nvPr>
        </p:nvSpPr>
        <p:spPr/>
        <p:txBody>
          <a:bodyPr/>
          <a:p>
            <a:pPr algn="r" eaLnBrk="1" hangingPunct="1" latinLnBrk="0"/>
            <a:endParaRPr dirty="0" sz="1000" kumimoji="0" lang="en-US">
              <a:solidFill>
                <a:schemeClr val="tx1"/>
              </a:solidFill>
            </a:endParaRPr>
          </a:p>
        </p:txBody>
      </p:sp>
      <p:sp>
        <p:nvSpPr>
          <p:cNvPr id="1048614" name="Slide Number Placeholder 4"/>
          <p:cNvSpPr>
            <a:spLocks noGrp="1"/>
          </p:cNvSpPr>
          <p:nvPr>
            <p:ph type="sldNum" sz="quarter" idx="12"/>
          </p:nvPr>
        </p:nvSpPr>
        <p:spPr/>
        <p:txBody>
          <a:bodyPr/>
          <a:p>
            <a:fld id="{D5BBC35B-A44B-4119-B8DA-DE9E3DFADA20}" type="slidenum">
              <a:rPr kumimoji="0" lang="en-US" smtClean="0"/>
              <a:t>‹#›</a:t>
            </a:fld>
            <a:endParaRPr b="0" sz="1000" kumimoji="0" lang="en-US">
              <a:solidFill>
                <a:schemeClr val="tx1"/>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130" name=""/>
        <p:cNvGrpSpPr/>
        <p:nvPr/>
      </p:nvGrpSpPr>
      <p:grpSpPr>
        <a:xfrm>
          <a:off x="0" y="0"/>
          <a:ext cx="0" cy="0"/>
          <a:chOff x="0" y="0"/>
          <a:chExt cx="0" cy="0"/>
        </a:xfrm>
      </p:grpSpPr>
      <p:sp>
        <p:nvSpPr>
          <p:cNvPr id="1048770" name="Title 1"/>
          <p:cNvSpPr>
            <a:spLocks noGrp="1"/>
          </p:cNvSpPr>
          <p:nvPr>
            <p:ph type="title"/>
          </p:nvPr>
        </p:nvSpPr>
        <p:spPr>
          <a:xfrm>
            <a:off x="963084" y="4406901"/>
            <a:ext cx="10363200" cy="1362075"/>
          </a:xfrm>
          <a:prstGeom prst="rect"/>
        </p:spPr>
        <p:txBody>
          <a:bodyPr anchor="t"/>
          <a:lstStyle>
            <a:lvl1pPr algn="l">
              <a:lnSpc>
                <a:spcPts val="3800"/>
              </a:lnSpc>
              <a:defRPr baseline="0" b="1" cap="all" sz="3600">
                <a:effectLst/>
              </a:defRPr>
            </a:lvl1pPr>
          </a:lstStyle>
          <a:p>
            <a:r>
              <a:rPr lang="en-US"/>
              <a:t>Click to edit Master title style</a:t>
            </a:r>
            <a:endParaRPr dirty="0" lang="en-US"/>
          </a:p>
        </p:txBody>
      </p:sp>
      <p:sp>
        <p:nvSpPr>
          <p:cNvPr id="1048771" name="Text Placeholder 2"/>
          <p:cNvSpPr>
            <a:spLocks noGrp="1"/>
          </p:cNvSpPr>
          <p:nvPr>
            <p:ph type="body" idx="1"/>
          </p:nvPr>
        </p:nvSpPr>
        <p:spPr>
          <a:xfrm>
            <a:off x="963084" y="2906715"/>
            <a:ext cx="10363200" cy="1500187"/>
          </a:xfrm>
          <a:prstGeom prst="rect"/>
        </p:spPr>
        <p:txBody>
          <a:bodyPr anchor="b"/>
          <a:lstStyle>
            <a:lvl1pPr indent="0" marL="0">
              <a:lnSpc>
                <a:spcPts val="2200"/>
              </a:lnSpc>
              <a:buNone/>
              <a:defRPr baseline="0" sz="2000">
                <a:solidFill>
                  <a:schemeClr val="bg2"/>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41" name=""/>
        <p:cNvGrpSpPr/>
        <p:nvPr/>
      </p:nvGrpSpPr>
      <p:grpSpPr>
        <a:xfrm>
          <a:off x="0" y="0"/>
          <a:ext cx="0" cy="0"/>
          <a:chOff x="0" y="0"/>
          <a:chExt cx="0" cy="0"/>
        </a:xfrm>
      </p:grpSpPr>
      <p:sp>
        <p:nvSpPr>
          <p:cNvPr id="1048779" name="Title 1"/>
          <p:cNvSpPr>
            <a:spLocks noGrp="1"/>
          </p:cNvSpPr>
          <p:nvPr>
            <p:ph type="title"/>
          </p:nvPr>
        </p:nvSpPr>
        <p:spPr>
          <a:xfrm>
            <a:off x="609602" y="273050"/>
            <a:ext cx="4011084" cy="1162050"/>
          </a:xfrm>
          <a:prstGeom prst="rect"/>
        </p:spPr>
        <p:txBody>
          <a:bodyPr anchor="b"/>
          <a:lstStyle>
            <a:lvl1pPr algn="l">
              <a:defRPr baseline="0" b="1" sz="2000">
                <a:effectLst/>
              </a:defRPr>
            </a:lvl1pPr>
          </a:lstStyle>
          <a:p>
            <a:r>
              <a:rPr lang="en-US"/>
              <a:t>Click to edit Master title style</a:t>
            </a:r>
            <a:endParaRPr dirty="0" lang="en-US"/>
          </a:p>
        </p:txBody>
      </p:sp>
      <p:sp>
        <p:nvSpPr>
          <p:cNvPr id="1048780" name="Content Placeholder 2"/>
          <p:cNvSpPr>
            <a:spLocks noGrp="1"/>
          </p:cNvSpPr>
          <p:nvPr>
            <p:ph idx="1"/>
          </p:nvPr>
        </p:nvSpPr>
        <p:spPr>
          <a:xfrm>
            <a:off x="4766734" y="273051"/>
            <a:ext cx="6815668" cy="5518150"/>
          </a:xfrm>
          <a:prstGeom prst="rect"/>
        </p:spPr>
        <p:txBody>
          <a:bodyPr anchor="ctr" anchorCtr="0"/>
          <a:lstStyle>
            <a:lvl1pPr>
              <a:buClr>
                <a:schemeClr val="tx1"/>
              </a:buClr>
              <a:buSzPct val="70000"/>
              <a:buFont typeface="Wingdings" panose="05000000000000000000" pitchFamily="2" charset="2"/>
              <a:buChar char="q"/>
              <a:defRPr b="1" sz="2400">
                <a:solidFill>
                  <a:schemeClr val="bg2"/>
                </a:solidFill>
              </a:defRPr>
            </a:lvl1pPr>
            <a:lvl2pPr>
              <a:buClr>
                <a:schemeClr val="tx1"/>
              </a:buClr>
              <a:buSzPct val="100000"/>
              <a:buFont typeface="Wingdings" panose="05000000000000000000" pitchFamily="2" charset="2"/>
              <a:buChar char="§"/>
              <a:defRPr sz="2000">
                <a:solidFill>
                  <a:schemeClr val="bg2"/>
                </a:solidFill>
              </a:defRPr>
            </a:lvl2pPr>
            <a:lvl3pPr>
              <a:buClr>
                <a:schemeClr val="tx1"/>
              </a:buClr>
              <a:buSzPct val="100000"/>
              <a:buFont typeface="Arial" panose="020B0604020202020204" pitchFamily="34" charset="0"/>
              <a:buChar char="•"/>
              <a:defRPr sz="1800">
                <a:solidFill>
                  <a:schemeClr val="bg2"/>
                </a:solidFill>
              </a:defRPr>
            </a:lvl3pPr>
            <a:lvl4pPr>
              <a:buClr>
                <a:schemeClr val="tx1"/>
              </a:buClr>
              <a:buSzPct val="70000"/>
              <a:buFont typeface="Courier New" panose="02070309020205020404" pitchFamily="49" charset="0"/>
              <a:buChar char="o"/>
              <a:defRPr sz="1800">
                <a:solidFill>
                  <a:schemeClr val="bg2"/>
                </a:solidFill>
              </a:defRPr>
            </a:lvl4pPr>
            <a:lvl5pPr>
              <a:buClr>
                <a:schemeClr val="tx1"/>
              </a:buClr>
              <a:buSzPct val="70000"/>
              <a:buFont typeface="Arial" panose="020B0604020202020204" pitchFamily="34" charset="0"/>
              <a:buChar char="•"/>
              <a:defRPr sz="1800">
                <a:solidFill>
                  <a:schemeClr val="bg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81" name="Text Placeholder 3"/>
          <p:cNvSpPr>
            <a:spLocks noGrp="1"/>
          </p:cNvSpPr>
          <p:nvPr>
            <p:ph type="body" sz="half" idx="2"/>
          </p:nvPr>
        </p:nvSpPr>
        <p:spPr>
          <a:xfrm>
            <a:off x="609602" y="1435103"/>
            <a:ext cx="4011084" cy="4356099"/>
          </a:xfrm>
          <a:prstGeom prst="rect"/>
        </p:spPr>
        <p:txBody>
          <a:bodyPr/>
          <a:lstStyle>
            <a:lvl1pPr indent="0" marL="0">
              <a:buNone/>
              <a:defRPr baseline="0" sz="1400">
                <a:solidFill>
                  <a:schemeClr val="bg2"/>
                </a:solidFill>
              </a:defRPr>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a:p>
            <a:pPr lvl="1"/>
            <a:r>
              <a:rPr lang="en-US"/>
              <a:t>Second level</a:t>
            </a:r>
          </a:p>
        </p:txBody>
      </p:sp>
      <p:sp>
        <p:nvSpPr>
          <p:cNvPr id="1048782" name="Text Placeholder 5"/>
          <p:cNvSpPr>
            <a:spLocks noGrp="1"/>
          </p:cNvSpPr>
          <p:nvPr>
            <p:ph type="body" sz="quarter" idx="11"/>
          </p:nvPr>
        </p:nvSpPr>
        <p:spPr>
          <a:xfrm>
            <a:off x="609600" y="5791200"/>
            <a:ext cx="10972800" cy="609600"/>
          </a:xfrm>
          <a:prstGeom prst="rect"/>
        </p:spPr>
        <p:txBody>
          <a:bodyPr anchor="b"/>
          <a:lstStyle>
            <a:lvl1pPr>
              <a:buNone/>
              <a:defRPr sz="1100">
                <a:solidFill>
                  <a:schemeClr val="tx1"/>
                </a:solidFill>
              </a:defRPr>
            </a:lvl1pPr>
          </a:lstStyle>
          <a:p>
            <a:pPr lvl="0"/>
            <a:r>
              <a:rPr lang="en-US"/>
              <a:t>Click to edit Master text styles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151" name=""/>
        <p:cNvGrpSpPr/>
        <p:nvPr/>
      </p:nvGrpSpPr>
      <p:grpSpPr>
        <a:xfrm>
          <a:off x="0" y="0"/>
          <a:ext cx="0" cy="0"/>
          <a:chOff x="0" y="0"/>
          <a:chExt cx="0" cy="0"/>
        </a:xfrm>
      </p:grpSpPr>
      <p:sp>
        <p:nvSpPr>
          <p:cNvPr id="1048800" name="Title 1"/>
          <p:cNvSpPr>
            <a:spLocks noGrp="1"/>
          </p:cNvSpPr>
          <p:nvPr>
            <p:ph type="title"/>
          </p:nvPr>
        </p:nvSpPr>
        <p:spPr>
          <a:xfrm>
            <a:off x="2389717" y="4800601"/>
            <a:ext cx="7315200" cy="566738"/>
          </a:xfrm>
          <a:prstGeom prst="rect"/>
        </p:spPr>
        <p:txBody>
          <a:bodyPr anchor="b"/>
          <a:lstStyle>
            <a:lvl1pPr algn="l">
              <a:defRPr baseline="0" b="1" sz="2000">
                <a:effectLst/>
              </a:defRPr>
            </a:lvl1pPr>
          </a:lstStyle>
          <a:p>
            <a:r>
              <a:rPr lang="en-US"/>
              <a:t>Click to edit Master title style</a:t>
            </a:r>
            <a:endParaRPr dirty="0" lang="en-US"/>
          </a:p>
        </p:txBody>
      </p:sp>
      <p:sp>
        <p:nvSpPr>
          <p:cNvPr id="1048801" name="Picture Placeholder 2"/>
          <p:cNvSpPr>
            <a:spLocks noGrp="1"/>
          </p:cNvSpPr>
          <p:nvPr>
            <p:ph type="pic" idx="1"/>
          </p:nvPr>
        </p:nvSpPr>
        <p:spPr>
          <a:xfrm>
            <a:off x="2389717" y="612775"/>
            <a:ext cx="7315200" cy="4114800"/>
          </a:xfrm>
          <a:prstGeom prst="rect"/>
          <a:ln w="25400">
            <a:solidFill>
              <a:schemeClr val="bg1"/>
            </a:solidFill>
          </a:ln>
          <a:effectLst>
            <a:outerShdw algn="ctr" blurRad="44450" dir="5400000" dist="27940">
              <a:srgbClr val="000000">
                <a:alpha val="32000"/>
              </a:srgbClr>
            </a:outerShdw>
          </a:effectLst>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pPr lvl="0"/>
            <a:r>
              <a:rPr dirty="0" lang="en-US" noProof="0"/>
              <a:t>Click icon to add picture</a:t>
            </a:r>
          </a:p>
        </p:txBody>
      </p:sp>
      <p:sp>
        <p:nvSpPr>
          <p:cNvPr id="1048802" name="Text Placeholder 3"/>
          <p:cNvSpPr>
            <a:spLocks noGrp="1"/>
          </p:cNvSpPr>
          <p:nvPr>
            <p:ph type="body" sz="half" idx="2"/>
          </p:nvPr>
        </p:nvSpPr>
        <p:spPr>
          <a:xfrm>
            <a:off x="2389717" y="5367339"/>
            <a:ext cx="7315200" cy="804862"/>
          </a:xfrm>
          <a:prstGeom prst="rect"/>
        </p:spPr>
        <p:txBody>
          <a:bodyPr/>
          <a:lstStyle>
            <a:lvl1pPr indent="0" marL="0">
              <a:buNone/>
              <a:defRPr baseline="0" sz="1400">
                <a:solidFill>
                  <a:schemeClr val="bg2"/>
                </a:solidFill>
              </a:defRPr>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losing Slide">
    <p:spTree>
      <p:nvGrpSpPr>
        <p:cNvPr id="114" name=""/>
        <p:cNvGrpSpPr/>
        <p:nvPr/>
      </p:nvGrpSpPr>
      <p:grpSpPr>
        <a:xfrm>
          <a:off x="0" y="0"/>
          <a:ext cx="0" cy="0"/>
          <a:chOff x="0" y="0"/>
          <a:chExt cx="0" cy="0"/>
        </a:xfrm>
      </p:grpSpPr>
      <p:sp>
        <p:nvSpPr>
          <p:cNvPr id="1048734" name="Subtitle 2"/>
          <p:cNvSpPr>
            <a:spLocks noGrp="1"/>
          </p:cNvSpPr>
          <p:nvPr>
            <p:ph type="subTitle" idx="1"/>
          </p:nvPr>
        </p:nvSpPr>
        <p:spPr>
          <a:xfrm>
            <a:off x="1828800" y="1981200"/>
            <a:ext cx="8534400" cy="2057400"/>
          </a:xfrm>
          <a:prstGeom prst="rect"/>
        </p:spPr>
        <p:txBody>
          <a:bodyPr/>
          <a:lstStyle>
            <a:lvl1pPr algn="ctr" indent="0" marL="0">
              <a:buNone/>
              <a:defRPr baseline="0" b="1" sz="2800">
                <a:solidFill>
                  <a:schemeClr val="bg2"/>
                </a:solidFill>
                <a:effectLst/>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8735" name="Text Placeholder 5"/>
          <p:cNvSpPr>
            <a:spLocks noGrp="1"/>
          </p:cNvSpPr>
          <p:nvPr>
            <p:ph type="body" sz="quarter" idx="11"/>
          </p:nvPr>
        </p:nvSpPr>
        <p:spPr>
          <a:xfrm>
            <a:off x="3048000" y="6281928"/>
            <a:ext cx="6807200" cy="182880"/>
          </a:xfrm>
          <a:prstGeom prst="rect"/>
        </p:spPr>
        <p:txBody>
          <a:bodyPr/>
          <a:lstStyle>
            <a:lvl1pPr>
              <a:buNone/>
              <a:defRPr baseline="0" sz="1000">
                <a:solidFill>
                  <a:schemeClr val="bg1"/>
                </a:solidFill>
              </a:defRPr>
            </a:lvl1pPr>
          </a:lstStyle>
          <a:p>
            <a:pPr lvl="0"/>
            <a:r>
              <a:rPr lang="en-US"/>
              <a:t>Click to edit Master text styles</a:t>
            </a:r>
          </a:p>
        </p:txBody>
      </p:sp>
      <p:sp>
        <p:nvSpPr>
          <p:cNvPr id="1048736" name="Text Placeholder 6"/>
          <p:cNvSpPr>
            <a:spLocks noGrp="1"/>
          </p:cNvSpPr>
          <p:nvPr>
            <p:ph type="body" sz="quarter" idx="12"/>
          </p:nvPr>
        </p:nvSpPr>
        <p:spPr>
          <a:xfrm>
            <a:off x="3048000" y="6473952"/>
            <a:ext cx="6807200" cy="228600"/>
          </a:xfrm>
          <a:prstGeom prst="rect"/>
        </p:spPr>
        <p:txBody>
          <a:bodyPr/>
          <a:lstStyle>
            <a:lvl1pPr>
              <a:buNone/>
              <a:defRPr baseline="0" sz="1000">
                <a:solidFill>
                  <a:schemeClr val="bg1"/>
                </a:solidFill>
              </a:defRPr>
            </a:lvl1pPr>
          </a:lstStyle>
          <a:p>
            <a:pPr lvl="0"/>
            <a:r>
              <a:rPr lang="en-US"/>
              <a:t>Click to edit Master text styles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image" Target="../media/image1.jpeg"/><Relationship Id="rId4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5" Type="http://schemas.openxmlformats.org/officeDocument/2006/relationships/slideLayout" Target="../slideLayouts/slideLayout47.xml"/><Relationship Id="rId6" Type="http://schemas.openxmlformats.org/officeDocument/2006/relationships/slideLayout" Target="../slideLayouts/slideLayout48.xml"/><Relationship Id="rId7" Type="http://schemas.openxmlformats.org/officeDocument/2006/relationships/slideLayout" Target="../slideLayouts/slideLayout49.xml"/><Relationship Id="rId8" Type="http://schemas.openxmlformats.org/officeDocument/2006/relationships/slideLayout" Target="../slideLayouts/slideLayout50.xml"/><Relationship Id="rId9" Type="http://schemas.openxmlformats.org/officeDocument/2006/relationships/slideLayout" Target="../slideLayouts/slideLayout51.xml"/><Relationship Id="rId10" Type="http://schemas.openxmlformats.org/officeDocument/2006/relationships/slideLayout" Target="../slideLayouts/slideLayout52.xml"/><Relationship Id="rId11" Type="http://schemas.openxmlformats.org/officeDocument/2006/relationships/slideLayout" Target="../slideLayouts/slideLayout53.xml"/><Relationship Id="rId12" Type="http://schemas.openxmlformats.org/officeDocument/2006/relationships/slideLayout" Target="../slideLayouts/slideLayout54.xml"/><Relationship Id="rId1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rotWithShape="0" dpi="0">
          <a:blip xmlns:r="http://schemas.openxmlformats.org/officeDocument/2006/relationships" r:embed="rId43"/>
          <a:srcRect/>
          <a:stretch>
            <a:fillRect/>
          </a:stretch>
        </a:blipFill>
        <a:effectLst/>
      </p:bgPr>
    </p:bg>
    <p:spTree>
      <p:nvGrpSpPr>
        <p:cNvPr id="67" name=""/>
        <p:cNvGrpSpPr/>
        <p:nvPr/>
      </p:nvGrpSpPr>
      <p:grpSpPr>
        <a:xfrm>
          <a:off x="0" y="0"/>
          <a:ext cx="0" cy="0"/>
          <a:chOff x="0" y="0"/>
          <a:chExt cx="0" cy="0"/>
        </a:xfrm>
      </p:grpSpPr>
    </p:spTree>
  </p:cSld>
  <p:clrMap accent1="accent1" accent2="accent2" accent3="accent3" accent4="accent4" accent5="accent5" accent6="accent6" bg1="lt1" bg2="lt2" tx1="dk1" tx2="dk2"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 id="2147483736" r:id="rId17"/>
    <p:sldLayoutId id="2147483737" r:id="rId18"/>
    <p:sldLayoutId id="2147483738" r:id="rId19"/>
    <p:sldLayoutId id="2147483739" r:id="rId20"/>
    <p:sldLayoutId id="2147483740" r:id="rId21"/>
    <p:sldLayoutId id="2147483741" r:id="rId22"/>
    <p:sldLayoutId id="2147483742" r:id="rId23"/>
    <p:sldLayoutId id="2147483743" r:id="rId24"/>
    <p:sldLayoutId id="2147483744" r:id="rId25"/>
    <p:sldLayoutId id="2147483745" r:id="rId26"/>
    <p:sldLayoutId id="2147483746" r:id="rId27"/>
    <p:sldLayoutId id="2147483747" r:id="rId28"/>
    <p:sldLayoutId id="2147483748" r:id="rId29"/>
    <p:sldLayoutId id="2147483749" r:id="rId30"/>
    <p:sldLayoutId id="2147483750" r:id="rId31"/>
    <p:sldLayoutId id="2147483751" r:id="rId32"/>
    <p:sldLayoutId id="2147483752" r:id="rId33"/>
    <p:sldLayoutId id="2147483753" r:id="rId34"/>
    <p:sldLayoutId id="2147483754" r:id="rId35"/>
    <p:sldLayoutId id="2147483755" r:id="rId36"/>
    <p:sldLayoutId id="2147483756" r:id="rId37"/>
    <p:sldLayoutId id="2147483757" r:id="rId38"/>
    <p:sldLayoutId id="2147483758" r:id="rId39"/>
    <p:sldLayoutId id="2147483759" r:id="rId40"/>
    <p:sldLayoutId id="2147483760" r:id="rId41"/>
    <p:sldLayoutId id="2147483761" r:id="rId42"/>
  </p:sldLayoutIdLst>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txStyles>
    <p:titleStyle>
      <a:lvl1pPr algn="ctr" eaLnBrk="0" fontAlgn="base" hangingPunct="0" rtl="0">
        <a:spcBef>
          <a:spcPct val="0"/>
        </a:spcBef>
        <a:spcAft>
          <a:spcPct val="0"/>
        </a:spcAft>
        <a:defRPr sz="4400" kern="1200">
          <a:solidFill>
            <a:schemeClr val="tx1"/>
          </a:solidFill>
          <a:latin typeface="+mj-lt"/>
          <a:ea typeface="+mj-ea"/>
          <a:cs typeface="+mj-cs"/>
        </a:defRPr>
      </a:lvl1pPr>
      <a:lvl2pPr algn="ctr" eaLnBrk="0" fontAlgn="base" hangingPunct="0" rtl="0">
        <a:spcBef>
          <a:spcPct val="0"/>
        </a:spcBef>
        <a:spcAft>
          <a:spcPct val="0"/>
        </a:spcAft>
        <a:defRPr sz="4400">
          <a:solidFill>
            <a:schemeClr val="tx1"/>
          </a:solidFill>
          <a:latin typeface="Myriad Web Pro" charset="0"/>
        </a:defRPr>
      </a:lvl2pPr>
      <a:lvl3pPr algn="ctr" eaLnBrk="0" fontAlgn="base" hangingPunct="0" rtl="0">
        <a:spcBef>
          <a:spcPct val="0"/>
        </a:spcBef>
        <a:spcAft>
          <a:spcPct val="0"/>
        </a:spcAft>
        <a:defRPr sz="4400">
          <a:solidFill>
            <a:schemeClr val="tx1"/>
          </a:solidFill>
          <a:latin typeface="Myriad Web Pro" charset="0"/>
        </a:defRPr>
      </a:lvl3pPr>
      <a:lvl4pPr algn="ctr" eaLnBrk="0" fontAlgn="base" hangingPunct="0" rtl="0">
        <a:spcBef>
          <a:spcPct val="0"/>
        </a:spcBef>
        <a:spcAft>
          <a:spcPct val="0"/>
        </a:spcAft>
        <a:defRPr sz="4400">
          <a:solidFill>
            <a:schemeClr val="tx1"/>
          </a:solidFill>
          <a:latin typeface="Myriad Web Pro" charset="0"/>
        </a:defRPr>
      </a:lvl4pPr>
      <a:lvl5pPr algn="ctr" eaLnBrk="0" fontAlgn="base" hangingPunct="0" rtl="0">
        <a:spcBef>
          <a:spcPct val="0"/>
        </a:spcBef>
        <a:spcAft>
          <a:spcPct val="0"/>
        </a:spcAft>
        <a:defRPr sz="4400">
          <a:solidFill>
            <a:schemeClr val="tx1"/>
          </a:solidFill>
          <a:latin typeface="Myriad Web Pro" charset="0"/>
        </a:defRPr>
      </a:lvl5pPr>
      <a:lvl6pPr algn="ctr" fontAlgn="base" marL="457200" rtl="0">
        <a:spcBef>
          <a:spcPct val="0"/>
        </a:spcBef>
        <a:spcAft>
          <a:spcPct val="0"/>
        </a:spcAft>
        <a:defRPr sz="4400">
          <a:solidFill>
            <a:schemeClr val="tx1"/>
          </a:solidFill>
          <a:latin typeface="Myriad Web Pro" charset="0"/>
        </a:defRPr>
      </a:lvl6pPr>
      <a:lvl7pPr algn="ctr" fontAlgn="base" marL="914400" rtl="0">
        <a:spcBef>
          <a:spcPct val="0"/>
        </a:spcBef>
        <a:spcAft>
          <a:spcPct val="0"/>
        </a:spcAft>
        <a:defRPr sz="4400">
          <a:solidFill>
            <a:schemeClr val="tx1"/>
          </a:solidFill>
          <a:latin typeface="Myriad Web Pro" charset="0"/>
        </a:defRPr>
      </a:lvl7pPr>
      <a:lvl8pPr algn="ctr" fontAlgn="base" marL="1371600" rtl="0">
        <a:spcBef>
          <a:spcPct val="0"/>
        </a:spcBef>
        <a:spcAft>
          <a:spcPct val="0"/>
        </a:spcAft>
        <a:defRPr sz="4400">
          <a:solidFill>
            <a:schemeClr val="tx1"/>
          </a:solidFill>
          <a:latin typeface="Myriad Web Pro" charset="0"/>
        </a:defRPr>
      </a:lvl8pPr>
      <a:lvl9pPr algn="ctr" fontAlgn="base" marL="1828800" rtl="0">
        <a:spcBef>
          <a:spcPct val="0"/>
        </a:spcBef>
        <a:spcAft>
          <a:spcPct val="0"/>
        </a:spcAft>
        <a:defRPr sz="4400">
          <a:solidFill>
            <a:schemeClr val="tx1"/>
          </a:solidFill>
          <a:latin typeface="Myriad Web Pro" charset="0"/>
        </a:defRPr>
      </a:lvl9pPr>
    </p:titleStyle>
    <p:bodyStyle>
      <a:lvl1pPr algn="l" eaLnBrk="0" fontAlgn="base" hangingPunct="0" indent="-342900" marL="342900" rtl="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algn="l" eaLnBrk="0" fontAlgn="base" hangingPunct="0" indent="-285750" marL="742950" rtl="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algn="l" eaLnBrk="0" fontAlgn="base" hangingPunct="0" indent="-228600" marL="1143000" rtl="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algn="l" eaLnBrk="0" fontAlgn="base" hangingPunct="0" indent="-228600" marL="1600200" rtl="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algn="l" eaLnBrk="0" fontAlgn="base" hangingPunct="0" indent="-228600" marL="2057400" rtl="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anose="020B0604020202020204"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anose="020B0604020202020204"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anose="020B0604020202020204"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4" name=""/>
        <p:cNvGrpSpPr/>
        <p:nvPr/>
      </p:nvGrpSpPr>
      <p:grpSpPr>
        <a:xfrm>
          <a:off x="0" y="0"/>
          <a:ext cx="0" cy="0"/>
          <a:chOff x="0" y="0"/>
          <a:chExt cx="0" cy="0"/>
        </a:xfrm>
      </p:grpSpPr>
      <p:sp>
        <p:nvSpPr>
          <p:cNvPr id="1048576" name="Rectangle 6"/>
          <p:cNvSpPr/>
          <p:nvPr/>
        </p:nvSpPr>
        <p:spPr>
          <a:xfrm>
            <a:off x="1" y="6400800"/>
            <a:ext cx="12192000" cy="457200"/>
          </a:xfrm>
          <a:prstGeom prst="rect"/>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577" name="Rectangle 8"/>
          <p:cNvSpPr/>
          <p:nvPr/>
        </p:nvSpPr>
        <p:spPr>
          <a:xfrm>
            <a:off x="0" y="6334316"/>
            <a:ext cx="12192001" cy="659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578" name="Title Placeholder 1"/>
          <p:cNvSpPr>
            <a:spLocks noGrp="1"/>
          </p:cNvSpPr>
          <p:nvPr>
            <p:ph type="title"/>
          </p:nvPr>
        </p:nvSpPr>
        <p:spPr>
          <a:xfrm>
            <a:off x="1097280" y="286603"/>
            <a:ext cx="10058400" cy="1450757"/>
          </a:xfrm>
          <a:prstGeom prst="rect"/>
        </p:spPr>
        <p:txBody>
          <a:bodyPr anchor="b" bIns="45720" lIns="91440" rIns="91440" rtlCol="0" tIns="45720" vert="horz">
            <a:normAutofit/>
          </a:bodyPr>
          <a:p>
            <a:r>
              <a:rPr lang="en-US"/>
              <a:t>Click to edit Master title style</a:t>
            </a:r>
            <a:endParaRPr dirty="0" lang="en-US"/>
          </a:p>
        </p:txBody>
      </p:sp>
      <p:sp>
        <p:nvSpPr>
          <p:cNvPr id="1048579" name="Text Placeholder 2"/>
          <p:cNvSpPr>
            <a:spLocks noGrp="1"/>
          </p:cNvSpPr>
          <p:nvPr>
            <p:ph type="body" idx="1"/>
          </p:nvPr>
        </p:nvSpPr>
        <p:spPr>
          <a:xfrm>
            <a:off x="1097280" y="1845734"/>
            <a:ext cx="10058400" cy="4023360"/>
          </a:xfrm>
          <a:prstGeom prst="rect"/>
        </p:spPr>
        <p:txBody>
          <a:bodyPr bIns="45720" lIns="0" rIns="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80" name="Date Placeholder 3"/>
          <p:cNvSpPr>
            <a:spLocks noGrp="1"/>
          </p:cNvSpPr>
          <p:nvPr>
            <p:ph type="dt" sz="half" idx="2"/>
          </p:nvPr>
        </p:nvSpPr>
        <p:spPr>
          <a:xfrm>
            <a:off x="1097280" y="6459785"/>
            <a:ext cx="2472271" cy="365125"/>
          </a:xfrm>
          <a:prstGeom prst="rect"/>
        </p:spPr>
        <p:txBody>
          <a:bodyPr anchor="ctr" bIns="45720" lIns="91440" rIns="91440" rtlCol="0" tIns="45720" vert="horz"/>
          <a:lstStyle>
            <a:lvl1pPr algn="l">
              <a:defRPr sz="900">
                <a:solidFill>
                  <a:srgbClr val="FFFFFF"/>
                </a:solidFill>
              </a:defRPr>
            </a:lvl1pPr>
          </a:lstStyle>
          <a:p>
            <a:fld id="{98624D31-43A5-475A-80CF-332C9F6DCF35}" type="datetimeFigureOut">
              <a:rPr dirty="0" lang="en-US"/>
              <a:t>7/8/2024</a:t>
            </a:fld>
            <a:endParaRPr dirty="0" lang="en-US"/>
          </a:p>
        </p:txBody>
      </p:sp>
      <p:sp>
        <p:nvSpPr>
          <p:cNvPr id="1048581" name="Footer Placeholder 4"/>
          <p:cNvSpPr>
            <a:spLocks noGrp="1"/>
          </p:cNvSpPr>
          <p:nvPr>
            <p:ph type="ftr" sz="quarter" idx="3"/>
          </p:nvPr>
        </p:nvSpPr>
        <p:spPr>
          <a:xfrm>
            <a:off x="3686185" y="6459785"/>
            <a:ext cx="4822804" cy="365125"/>
          </a:xfrm>
          <a:prstGeom prst="rect"/>
        </p:spPr>
        <p:txBody>
          <a:bodyPr anchor="ctr" bIns="45720" lIns="91440" rIns="91440" rtlCol="0" tIns="45720" vert="horz"/>
          <a:lstStyle>
            <a:lvl1pPr algn="ctr">
              <a:defRPr baseline="0" cap="all" sz="900">
                <a:solidFill>
                  <a:srgbClr val="FFFFFF"/>
                </a:solidFill>
              </a:defRPr>
            </a:lvl1pPr>
          </a:lstStyle>
          <a:p>
            <a:endParaRPr dirty="0" lang="en-US"/>
          </a:p>
        </p:txBody>
      </p:sp>
      <p:sp>
        <p:nvSpPr>
          <p:cNvPr id="1048582" name="Slide Number Placeholder 5"/>
          <p:cNvSpPr>
            <a:spLocks noGrp="1"/>
          </p:cNvSpPr>
          <p:nvPr>
            <p:ph type="sldNum" sz="quarter" idx="4"/>
          </p:nvPr>
        </p:nvSpPr>
        <p:spPr>
          <a:xfrm>
            <a:off x="9900458" y="6459785"/>
            <a:ext cx="1312025" cy="365125"/>
          </a:xfrm>
          <a:prstGeom prst="rect"/>
        </p:spPr>
        <p:txBody>
          <a:bodyPr anchor="ctr" bIns="45720" lIns="91440" rIns="91440" rtlCol="0" tIns="45720" vert="horz"/>
          <a:lstStyle>
            <a:lvl1pPr algn="r">
              <a:defRPr sz="1050">
                <a:solidFill>
                  <a:srgbClr val="FFFFFF"/>
                </a:solidFill>
              </a:defRPr>
            </a:lvl1pPr>
          </a:lstStyle>
          <a:p>
            <a:fld id="{4FAB73BC-B049-4115-A692-8D63A059BFB8}" type="slidenum">
              <a:rPr dirty="0" lang="en-US"/>
              <a:t>‹#›</a:t>
            </a:fld>
            <a:endParaRPr dirty="0" lang="en-US"/>
          </a:p>
        </p:txBody>
      </p:sp>
      <p:cxnSp>
        <p:nvCxnSpPr>
          <p:cNvPr id="3145728" name="Straight Connector 9"/>
          <p:cNvCxnSpPr>
            <a:cxnSpLocks/>
          </p:cNvCxnSpPr>
          <p:nvPr/>
        </p:nvCxnSpPr>
        <p:spPr>
          <a:xfrm>
            <a:off x="1193532" y="1737845"/>
            <a:ext cx="9966960" cy="0"/>
          </a:xfrm>
          <a:prstGeom prst="line"/>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accent1="accent1" accent2="accent2" accent3="accent3" accent4="accent4" accent5="accent5" accent6="accent6" bg1="lt1" bg2="lt2" tx1="dk1" tx2="dk2"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dt="0" ftr="0" hdr="0" sldNum="1"/>
  <p:txStyles>
    <p:titleStyle>
      <a:lvl1pPr algn="l" defTabSz="914400" eaLnBrk="1" hangingPunct="1" latinLnBrk="0" rtl="0">
        <a:lnSpc>
          <a:spcPct val="85000"/>
        </a:lnSpc>
        <a:spcBef>
          <a:spcPct val="0"/>
        </a:spcBef>
        <a:buNone/>
        <a:defRPr baseline="0" sz="4800" kern="1200" spc="-50">
          <a:solidFill>
            <a:schemeClr val="tx1">
              <a:lumMod val="75000"/>
              <a:lumOff val="25000"/>
            </a:schemeClr>
          </a:solidFill>
          <a:latin typeface="+mj-lt"/>
          <a:ea typeface="+mj-ea"/>
          <a:cs typeface="+mj-cs"/>
        </a:defRPr>
      </a:lvl1pPr>
    </p:titleStyle>
    <p:bodyStyle>
      <a:lvl1pPr algn="l" defTabSz="914400" eaLnBrk="1" hangingPunct="1" indent="-91440" latinLnBrk="0" marL="91440" rtl="0">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algn="l" defTabSz="914400" eaLnBrk="1" hangingPunct="1" indent="-182880" latinLnBrk="0" marL="384175" rtl="0">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algn="l" defTabSz="914400" eaLnBrk="1" hangingPunct="1" indent="-182880" latinLnBrk="0" marL="567055" rtl="0">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182880" latinLnBrk="0" marL="749935" rtl="0">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182880" latinLnBrk="0" marL="932815" rtl="0">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1099820" rtl="0">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algn="l" defTabSz="914400" eaLnBrk="1" hangingPunct="1" indent="-228600" latinLnBrk="0" marL="1299845" rtl="0">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algn="l" defTabSz="914400" eaLnBrk="1" hangingPunct="1" indent="-228600" latinLnBrk="0" marL="1499870" rtl="0">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algn="l" defTabSz="914400" eaLnBrk="1" hangingPunct="1" indent="-228600" latinLnBrk="0" marL="1699895" rtl="0">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49.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package" Target="../embeddings/Microsoft_PowerPoint_____0.pptx"/><Relationship Id="rId2" Type="http://schemas.openxmlformats.org/officeDocument/2006/relationships/image" Target="../media/image11.emf"/><Relationship Id="rId3" Type="http://schemas.openxmlformats.org/officeDocument/2006/relationships/slideLayout" Target="../slideLayouts/slideLayout54.xml"/><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4.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54.xml"/><Relationship Id="rId3"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54.xml"/><Relationship Id="rId3"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54.xml"/><Relationship Id="rId3"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54.xml"/><Relationship Id="rId3"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54.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28" name=""/>
        <p:cNvGrpSpPr/>
        <p:nvPr/>
      </p:nvGrpSpPr>
      <p:grpSpPr>
        <a:xfrm>
          <a:off x="0" y="0"/>
          <a:ext cx="0" cy="0"/>
          <a:chOff x="0" y="0"/>
          <a:chExt cx="0" cy="0"/>
        </a:xfrm>
      </p:grpSpPr>
      <p:sp>
        <p:nvSpPr>
          <p:cNvPr id="1048588" name="Rectangle 5"/>
          <p:cNvSpPr>
            <a:spLocks noChangeArrowheads="1"/>
          </p:cNvSpPr>
          <p:nvPr/>
        </p:nvSpPr>
        <p:spPr bwMode="auto">
          <a:xfrm>
            <a:off x="2323056" y="1490676"/>
            <a:ext cx="8686800" cy="1143000"/>
          </a:xfrm>
          <a:prstGeom prst="rect"/>
          <a:noFill/>
          <a:ln w="9525">
            <a:noFill/>
            <a:miter lim="800000"/>
          </a:ln>
        </p:spPr>
        <p:txBody>
          <a:bodyPr anchor="ctr"/>
          <a:p>
            <a:pPr algn="ctr"/>
            <a:endParaRPr dirty="0" sz="6000" lang="en-US">
              <a:solidFill>
                <a:srgbClr val="FF9900"/>
              </a:solidFill>
              <a:latin typeface="Tahoma" panose="020B0604030504040204" pitchFamily="34" charset="0"/>
            </a:endParaRPr>
          </a:p>
        </p:txBody>
      </p:sp>
      <p:sp>
        <p:nvSpPr>
          <p:cNvPr id="1048589" name="Text Box 9"/>
          <p:cNvSpPr txBox="1">
            <a:spLocks noChangeArrowheads="1"/>
          </p:cNvSpPr>
          <p:nvPr/>
        </p:nvSpPr>
        <p:spPr bwMode="auto">
          <a:xfrm>
            <a:off x="3352800" y="4794251"/>
            <a:ext cx="7096760" cy="1250315"/>
          </a:xfrm>
          <a:prstGeom prst="rect"/>
          <a:noFill/>
          <a:ln w="9525">
            <a:noFill/>
            <a:miter lim="800000"/>
          </a:ln>
        </p:spPr>
        <p:txBody>
          <a:bodyPr>
            <a:noAutofit/>
          </a:bodyPr>
          <a:p>
            <a:pPr>
              <a:spcBef>
                <a:spcPct val="50000"/>
              </a:spcBef>
            </a:pPr>
            <a:endParaRPr b="1" dirty="0" lang="en-US">
              <a:latin typeface="Times New Roman" panose="02020603050405020304" pitchFamily="18" charset="0"/>
            </a:endParaRPr>
          </a:p>
        </p:txBody>
      </p:sp>
      <p:sp>
        <p:nvSpPr>
          <p:cNvPr id="1048590" name="Rectangle 8"/>
          <p:cNvSpPr>
            <a:spLocks noChangeArrowheads="1"/>
          </p:cNvSpPr>
          <p:nvPr/>
        </p:nvSpPr>
        <p:spPr bwMode="auto">
          <a:xfrm>
            <a:off x="3276600" y="2522856"/>
            <a:ext cx="4953000" cy="1943735"/>
          </a:xfrm>
          <a:prstGeom prst="rect"/>
          <a:noFill/>
          <a:ln w="9525">
            <a:noFill/>
            <a:miter lim="800000"/>
          </a:ln>
        </p:spPr>
        <p:txBody>
          <a:bodyPr wrap="square">
            <a:noAutofit/>
          </a:bodyPr>
          <a:p>
            <a:pPr algn="ctr"/>
            <a:r>
              <a:rPr b="1" dirty="0" sz="3600" lang="en-US">
                <a:solidFill>
                  <a:srgbClr val="FF0000"/>
                </a:solidFill>
                <a:latin typeface="Times New Roman" panose="02020603050405020304" pitchFamily="18" charset="0"/>
              </a:rPr>
              <a:t>  </a:t>
            </a:r>
            <a:endParaRPr dirty="0" sz="3600" lang="en-US">
              <a:solidFill>
                <a:srgbClr val="FF0000"/>
              </a:solidFill>
            </a:endParaRPr>
          </a:p>
          <a:p>
            <a:pPr algn="ctr"/>
            <a:endParaRPr dirty="0" sz="3600" lang="en-US">
              <a:solidFill>
                <a:srgbClr val="FF0000"/>
              </a:solidFill>
            </a:endParaRPr>
          </a:p>
          <a:p>
            <a:pPr algn="ctr"/>
            <a:endParaRPr dirty="0" sz="3600" lang="en-US">
              <a:solidFill>
                <a:srgbClr val="FF0000"/>
              </a:solidFill>
              <a:latin typeface="Arial" panose="020B0604020202020204" pitchFamily="34" charset="0"/>
            </a:endParaRPr>
          </a:p>
          <a:p>
            <a:pPr algn="ctr"/>
            <a:endParaRPr b="1" dirty="0" sz="3600" lang="en-US">
              <a:solidFill>
                <a:srgbClr val="FF0000"/>
              </a:solidFill>
              <a:latin typeface="Times New Roman" panose="02020603050405020304" pitchFamily="18" charset="0"/>
            </a:endParaRPr>
          </a:p>
          <a:p>
            <a:pPr algn="ctr"/>
            <a:r>
              <a:rPr b="1" dirty="0" sz="3600" lang="en-US">
                <a:solidFill>
                  <a:srgbClr val="FF0000"/>
                </a:solidFill>
                <a:latin typeface="Times New Roman" panose="02020603050405020304" pitchFamily="18" charset="0"/>
              </a:rPr>
              <a:t> </a:t>
            </a:r>
            <a:endParaRPr dirty="0" sz="3600" lang="en-US">
              <a:solidFill>
                <a:srgbClr val="FF0000"/>
              </a:solidFill>
            </a:endParaRPr>
          </a:p>
          <a:p>
            <a:pPr algn="ctr"/>
            <a:endParaRPr b="1" dirty="0" sz="3600" lang="en-US">
              <a:solidFill>
                <a:srgbClr val="FF0000"/>
              </a:solidFill>
              <a:latin typeface="Times New Roman" panose="02020603050405020304" pitchFamily="18" charset="0"/>
            </a:endParaRPr>
          </a:p>
        </p:txBody>
      </p:sp>
      <p:sp>
        <p:nvSpPr>
          <p:cNvPr id="1048591" name="Rectangle 1"/>
          <p:cNvSpPr>
            <a:spLocks noChangeArrowheads="1"/>
          </p:cNvSpPr>
          <p:nvPr/>
        </p:nvSpPr>
        <p:spPr bwMode="auto">
          <a:xfrm>
            <a:off x="1524000" y="0"/>
            <a:ext cx="184150" cy="369888"/>
          </a:xfrm>
          <a:prstGeom prst="rect"/>
          <a:noFill/>
          <a:ln w="9525">
            <a:noFill/>
            <a:miter lim="800000"/>
          </a:ln>
        </p:spPr>
        <p:txBody>
          <a:bodyPr anchor="ctr" wrap="none">
            <a:spAutoFit/>
          </a:bodyPr>
          <a:p>
            <a:pPr algn="ctr" eaLnBrk="1" hangingPunct="1"/>
            <a:endParaRPr lang="en-US">
              <a:latin typeface="Arial" panose="020B0604020202020204" pitchFamily="34" charset="0"/>
            </a:endParaRPr>
          </a:p>
        </p:txBody>
      </p:sp>
      <p:pic>
        <p:nvPicPr>
          <p:cNvPr id="2097152" name="Picture 10"/>
          <p:cNvPicPr>
            <a:picLocks noChangeAspect="1"/>
          </p:cNvPicPr>
          <p:nvPr/>
        </p:nvPicPr>
        <p:blipFill>
          <a:blip xmlns:r="http://schemas.openxmlformats.org/officeDocument/2006/relationships" r:embed="rId1"/>
          <a:stretch>
            <a:fillRect/>
          </a:stretch>
        </p:blipFill>
        <p:spPr>
          <a:xfrm>
            <a:off x="0" y="0"/>
            <a:ext cx="12192000" cy="6400800"/>
          </a:xfrm>
          <a:prstGeom prst="rect"/>
        </p:spPr>
      </p:pic>
      <p:sp>
        <p:nvSpPr>
          <p:cNvPr id="1048592" name="TextBox 11"/>
          <p:cNvSpPr txBox="1"/>
          <p:nvPr/>
        </p:nvSpPr>
        <p:spPr>
          <a:xfrm>
            <a:off x="1905000" y="532855"/>
            <a:ext cx="8991600" cy="584775"/>
          </a:xfrm>
          <a:prstGeom prst="rect"/>
          <a:noFill/>
        </p:spPr>
        <p:txBody>
          <a:bodyPr rtlCol="0" wrap="square">
            <a:spAutoFit/>
          </a:bodyPr>
          <a:p>
            <a:pPr algn="ctr" eaLnBrk="0" fontAlgn="base" hangingPunct="0" rtl="0">
              <a:spcBef>
                <a:spcPts val="0"/>
              </a:spcBef>
              <a:spcAft>
                <a:spcPts val="0"/>
              </a:spcAft>
            </a:pPr>
            <a:r>
              <a:rPr b="1" dirty="0" sz="3200" kern="1200" lang="en-IN" u="sng">
                <a:solidFill>
                  <a:srgbClr val="000000"/>
                </a:solidFill>
                <a:effectLst/>
                <a:latin typeface="Calibri" panose="020F0502020204030204" pitchFamily="34" charset="0"/>
                <a:ea typeface="+mn-ea"/>
                <a:cs typeface="Arial" panose="020B0604020202020204" pitchFamily="34" charset="0"/>
              </a:rPr>
              <a:t>Intel Unnati Industrial Training Program 2024</a:t>
            </a:r>
            <a:endParaRPr b="1" dirty="0" sz="3200" lang="en-IN" u="sng">
              <a:effectLst/>
            </a:endParaRPr>
          </a:p>
        </p:txBody>
      </p:sp>
      <p:sp>
        <p:nvSpPr>
          <p:cNvPr id="1048593" name="TextBox 12"/>
          <p:cNvSpPr txBox="1"/>
          <p:nvPr/>
        </p:nvSpPr>
        <p:spPr>
          <a:xfrm>
            <a:off x="914400" y="1298925"/>
            <a:ext cx="10820400" cy="929640"/>
          </a:xfrm>
          <a:prstGeom prst="rect"/>
          <a:noFill/>
        </p:spPr>
        <p:txBody>
          <a:bodyPr rtlCol="0" wrap="square">
            <a:spAutoFit/>
          </a:bodyPr>
          <a:p>
            <a:pPr algn="l" eaLnBrk="0" fontAlgn="base" hangingPunct="0" rtl="0">
              <a:spcBef>
                <a:spcPts val="0"/>
              </a:spcBef>
              <a:spcAft>
                <a:spcPts val="0"/>
              </a:spcAft>
            </a:pPr>
            <a:r>
              <a:rPr b="1" dirty="0" sz="2800" kern="1200" lang="en-IN">
                <a:solidFill>
                  <a:srgbClr val="000000"/>
                </a:solidFill>
                <a:effectLst/>
                <a:latin typeface="Calibri" panose="020F0502020204030204" pitchFamily="34" charset="0"/>
                <a:ea typeface="+mn-ea"/>
                <a:cs typeface="Arial" panose="020B0604020202020204" pitchFamily="34" charset="0"/>
              </a:rPr>
              <a:t>Project Title: </a:t>
            </a:r>
            <a:r>
              <a:rPr b="1" dirty="0" sz="2800" kern="1200" lang="en-IN">
                <a:effectLst/>
                <a:latin typeface="Calibri" panose="020F0502020204030204" pitchFamily="34" charset="0"/>
                <a:ea typeface="+mn-ea"/>
                <a:cs typeface="Arial" panose="020B0604020202020204" pitchFamily="34" charset="0"/>
              </a:rPr>
              <a:t>Intel Products Sentiment Analysis from Online Reviews</a:t>
            </a:r>
            <a:endParaRPr b="1" dirty="0" sz="2800" lang="en-IN">
              <a:effectLst/>
            </a:endParaRPr>
          </a:p>
        </p:txBody>
      </p:sp>
      <p:sp>
        <p:nvSpPr>
          <p:cNvPr id="1048594" name="TextBox 13"/>
          <p:cNvSpPr txBox="1"/>
          <p:nvPr/>
        </p:nvSpPr>
        <p:spPr>
          <a:xfrm>
            <a:off x="609600" y="4325444"/>
            <a:ext cx="7505700" cy="1158240"/>
          </a:xfrm>
          <a:prstGeom prst="rect"/>
          <a:noFill/>
        </p:spPr>
        <p:txBody>
          <a:bodyPr rtlCol="0" wrap="square">
            <a:spAutoFit/>
          </a:bodyPr>
          <a:p>
            <a:r>
              <a:rPr dirty="0" sz="2400" lang="en-US" err="1"/>
              <a:t>Aarupadai</a:t>
            </a:r>
            <a:r>
              <a:rPr dirty="0" sz="2400" lang="en-US"/>
              <a:t> </a:t>
            </a:r>
            <a:r>
              <a:rPr dirty="0" sz="2400" lang="en-US" err="1"/>
              <a:t>Veedu</a:t>
            </a:r>
            <a:r>
              <a:rPr dirty="0" sz="2400" lang="en-US"/>
              <a:t> Institute Of Technology, Chennai</a:t>
            </a:r>
          </a:p>
          <a:p>
            <a:r>
              <a:rPr dirty="0" sz="2400" lang="en-US"/>
              <a:t>                 Name: </a:t>
            </a:r>
            <a:r>
              <a:rPr dirty="0" sz="2400" lang="en-US"/>
              <a:t>A</a:t>
            </a:r>
            <a:r>
              <a:rPr dirty="0" sz="2400" lang="en-US"/>
              <a:t>d</a:t>
            </a:r>
            <a:r>
              <a:rPr dirty="0" sz="2400" lang="en-US"/>
              <a:t>i</a:t>
            </a:r>
            <a:r>
              <a:rPr dirty="0" sz="2400" lang="en-US"/>
              <a:t>t</a:t>
            </a:r>
            <a:r>
              <a:rPr dirty="0" sz="2400" lang="en-US"/>
              <a:t>y</a:t>
            </a:r>
            <a:r>
              <a:rPr dirty="0" sz="2400" lang="en-US"/>
              <a:t>a</a:t>
            </a:r>
            <a:r>
              <a:rPr dirty="0" sz="2400" lang="en-US"/>
              <a:t> </a:t>
            </a:r>
            <a:r>
              <a:rPr dirty="0" sz="2400" lang="en-US"/>
              <a:t>N</a:t>
            </a:r>
            <a:r>
              <a:rPr dirty="0" sz="2400" lang="en-US"/>
              <a:t>a</a:t>
            </a:r>
            <a:r>
              <a:rPr dirty="0" sz="2400" lang="en-US"/>
              <a:t>r</a:t>
            </a:r>
            <a:r>
              <a:rPr dirty="0" sz="2400" lang="en-US"/>
              <a:t>ayan </a:t>
            </a:r>
            <a:r>
              <a:rPr dirty="0" sz="2400" lang="en-US"/>
              <a:t>G</a:t>
            </a:r>
            <a:r>
              <a:rPr dirty="0" sz="2400" lang="en-US"/>
              <a:t>a</a:t>
            </a:r>
            <a:r>
              <a:rPr dirty="0" sz="2400" lang="en-US"/>
              <a:t>r</a:t>
            </a:r>
            <a:r>
              <a:rPr dirty="0" sz="2400" lang="en-US"/>
              <a:t>g</a:t>
            </a:r>
            <a:endParaRPr altLang="en-US" lang="zh-CN"/>
          </a:p>
          <a:p>
            <a:r>
              <a:rPr dirty="0" sz="2400" lang="en-US"/>
              <a:t>                 Reg No: 3502110</a:t>
            </a:r>
            <a:r>
              <a:rPr dirty="0" sz="2400" lang="en-US"/>
              <a:t>5</a:t>
            </a:r>
            <a:r>
              <a:rPr dirty="0" sz="2400" lang="en-US"/>
              <a:t>0</a:t>
            </a:r>
            <a:r>
              <a:rPr dirty="0" sz="2400" lang="en-US"/>
              <a:t>4</a:t>
            </a:r>
            <a:endParaRPr dirty="0" sz="2400" lang="en-IN"/>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55" name=""/>
        <p:cNvGrpSpPr/>
        <p:nvPr/>
      </p:nvGrpSpPr>
      <p:grpSpPr>
        <a:xfrm>
          <a:off x="0" y="0"/>
          <a:ext cx="0" cy="0"/>
          <a:chOff x="0" y="0"/>
          <a:chExt cx="0" cy="0"/>
        </a:xfrm>
      </p:grpSpPr>
      <p:sp>
        <p:nvSpPr>
          <p:cNvPr id="1048663" name="TextBox 1"/>
          <p:cNvSpPr txBox="1"/>
          <p:nvPr/>
        </p:nvSpPr>
        <p:spPr>
          <a:xfrm>
            <a:off x="3886200" y="2057400"/>
            <a:ext cx="6975475" cy="2506345"/>
          </a:xfrm>
          <a:prstGeom prst="rect"/>
          <a:noFill/>
        </p:spPr>
        <p:txBody>
          <a:bodyPr wrap="square">
            <a:noAutofit/>
          </a:bodyPr>
          <a:p>
            <a:endParaRPr dirty="0" sz="2000" lang="en-US"/>
          </a:p>
        </p:txBody>
      </p:sp>
      <p:sp>
        <p:nvSpPr>
          <p:cNvPr id="1048664" name="Slide Number Placeholder 1"/>
          <p:cNvSpPr txBox="1"/>
          <p:nvPr/>
        </p:nvSpPr>
        <p:spPr bwMode="auto">
          <a:xfrm>
            <a:off x="8077200" y="6172201"/>
            <a:ext cx="2133600" cy="365125"/>
          </a:xfrm>
          <a:prstGeom prst="rect"/>
          <a:noFill/>
          <a:ln>
            <a:noFill/>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endParaRPr altLang="en-US" dirty="0" sz="1400" lang="en-US">
              <a:solidFill>
                <a:srgbClr val="0039A6"/>
              </a:solidFill>
              <a:latin typeface="Myriad Web Pro" charset="0"/>
            </a:endParaRPr>
          </a:p>
          <a:p>
            <a:pPr algn="r" eaLnBrk="1" hangingPunct="1">
              <a:spcBef>
                <a:spcPct val="0"/>
              </a:spcBef>
              <a:buFontTx/>
              <a:buNone/>
            </a:pPr>
            <a:fld id="{0EF9015A-DAF8-47A9-8291-B9B5A3191301}" type="slidenum">
              <a:rPr altLang="en-US" sz="1400" lang="en-US">
                <a:solidFill>
                  <a:srgbClr val="0039A6"/>
                </a:solidFill>
                <a:latin typeface="Myriad Web Pro" charset="0"/>
              </a:rPr>
              <a:t>10</a:t>
            </a:fld>
            <a:endParaRPr altLang="en-US" dirty="0" sz="1400" lang="en-US">
              <a:solidFill>
                <a:srgbClr val="0039A6"/>
              </a:solidFill>
              <a:latin typeface="Myriad Web Pro" charset="0"/>
            </a:endParaRPr>
          </a:p>
        </p:txBody>
      </p:sp>
      <p:graphicFrame>
        <p:nvGraphicFramePr>
          <p:cNvPr id="4194304" name="Object 5">
            <a:hlinkClick r:id="" action="ppaction://ole?verb=0"/>
          </p:cNvPr>
          <p:cNvGraphicFramePr>
            <a:graphicFrameLocks noChangeAspect="1"/>
          </p:cNvGraphicFramePr>
          <p:nvPr/>
        </p:nvGraphicFramePr>
        <p:xfrm>
          <a:off x="28466" y="-76199"/>
          <a:ext cx="12163533" cy="6400799"/>
        </p:xfrm>
        <a:graphic>
          <a:graphicData uri="http://schemas.openxmlformats.org/presentationml/2006/ole">
            <mc:AlternateContent xmlns:mc="http://schemas.openxmlformats.org/markup-compatibility/2006">
              <mc:Choice xmlns:v="urn:schemas-microsoft-com:vml" Requires="v">
                <p:oleObj name="Presentation" r:id="rId1" spid="" imgH="3429229" imgW="6096296" progId="PowerPoint.Show.12">
                  <p:embed/>
                </p:oleObj>
              </mc:Choice>
              <mc:Fallback>
                <p:oleObj name="Presentation" r:id="rId1" spid="" imgH="3429229" imgW="6096296" progId="PowerPoint.Show.12">
                  <p:embed/>
                  <p:pic>
                    <p:nvPicPr>
                      <p:cNvPr id="2097160" name=""/>
                      <p:cNvPicPr>
                        <a:picLocks/>
                      </p:cNvPicPr>
                      <p:nvPr/>
                    </p:nvPicPr>
                    <p:blipFill>
                      <a:blip xmlns:r="http://schemas.openxmlformats.org/officeDocument/2006/relationships" r:embed="rId2"/>
                      <a:stretch>
                        <a:fillRect/>
                      </a:stretch>
                    </p:blipFill>
                    <p:spPr>
                      <a:xfrm>
                        <a:off x="28466" y="-76199"/>
                        <a:ext cx="12163533" cy="6400799"/>
                      </a:xfrm>
                      <a:prstGeom prst="rect"/>
                    </p:spPr>
                  </p:pic>
                </p:oleObj>
              </mc:Fallback>
            </mc:AlternateContent>
          </a:graphicData>
        </a:graphic>
      </p:graphicFrame>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2" name=""/>
        <p:cNvGrpSpPr/>
        <p:nvPr/>
      </p:nvGrpSpPr>
      <p:grpSpPr>
        <a:xfrm>
          <a:off x="0" y="0"/>
          <a:ext cx="0" cy="0"/>
          <a:chOff x="0" y="0"/>
          <a:chExt cx="0" cy="0"/>
        </a:xfrm>
      </p:grpSpPr>
      <p:sp>
        <p:nvSpPr>
          <p:cNvPr id="1048604" name="TextBox 6"/>
          <p:cNvSpPr txBox="1">
            <a:spLocks noChangeArrowheads="1"/>
          </p:cNvSpPr>
          <p:nvPr/>
        </p:nvSpPr>
        <p:spPr bwMode="auto">
          <a:xfrm>
            <a:off x="3730626" y="638175"/>
            <a:ext cx="4740275" cy="1158240"/>
          </a:xfrm>
          <a:prstGeom prst="rect"/>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lvl="1" marL="0">
              <a:spcBef>
                <a:spcPct val="0"/>
              </a:spcBef>
              <a:buNone/>
            </a:pPr>
            <a:r>
              <a:rPr altLang="en-IN" b="1" dirty="0" sz="3600" lang="en-US">
                <a:solidFill>
                  <a:srgbClr val="FF39A6"/>
                </a:solidFill>
                <a:latin typeface="Times New Roman" panose="02020603050405020304" pitchFamily="18" charset="0"/>
                <a:cs typeface="Times New Roman" panose="02020603050405020304" pitchFamily="18" charset="0"/>
                <a:sym typeface="+mn-ea"/>
              </a:rPr>
              <a:t>Problem Statement</a:t>
            </a:r>
            <a:endParaRPr altLang="en-IN" b="1" dirty="0" sz="3600" lang="en-US">
              <a:solidFill>
                <a:srgbClr val="FF39A6"/>
              </a:solidFill>
              <a:latin typeface="Times New Roman" panose="02020603050405020304" pitchFamily="18" charset="0"/>
              <a:cs typeface="Times New Roman" panose="02020603050405020304" pitchFamily="18" charset="0"/>
            </a:endParaRPr>
          </a:p>
          <a:p>
            <a:pPr algn="ctr" eaLnBrk="1" hangingPunct="1">
              <a:spcBef>
                <a:spcPct val="0"/>
              </a:spcBef>
              <a:buFontTx/>
              <a:buNone/>
            </a:pPr>
            <a:endParaRPr altLang="en-US" b="1" dirty="0" sz="3600" lang="en-US">
              <a:solidFill>
                <a:schemeClr val="bg2"/>
              </a:solidFill>
              <a:latin typeface="Times New Roman" panose="02020603050405020304" pitchFamily="18" charset="0"/>
              <a:cs typeface="Times New Roman" panose="02020603050405020304" pitchFamily="18" charset="0"/>
            </a:endParaRPr>
          </a:p>
        </p:txBody>
      </p:sp>
      <p:sp>
        <p:nvSpPr>
          <p:cNvPr id="1048605" name="Content Placeholder 2"/>
          <p:cNvSpPr txBox="1"/>
          <p:nvPr/>
        </p:nvSpPr>
        <p:spPr bwMode="auto">
          <a:xfrm>
            <a:off x="533400" y="1371600"/>
            <a:ext cx="8032842" cy="4784726"/>
          </a:xfrm>
          <a:prstGeom prst="rect"/>
          <a:noFill/>
          <a:ln>
            <a:noFill/>
          </a:ln>
        </p:spPr>
        <p:txBody>
          <a:bodyPr/>
          <a:lstStyle>
            <a:lvl1pPr indent="-342900" marL="342900">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just"/>
            <a:endParaRPr b="1" dirty="0" sz="2000" lang="en-IN"/>
          </a:p>
          <a:p>
            <a:pPr algn="just" indent="0" marL="0">
              <a:buNone/>
            </a:pPr>
            <a:r>
              <a:rPr b="1" dirty="0" sz="1800" lang="en-US"/>
              <a:t>Introduction to the Problem:</a:t>
            </a:r>
            <a:endParaRPr dirty="0" sz="1800" lang="en-US"/>
          </a:p>
          <a:p>
            <a:pPr algn="just">
              <a:buFont typeface="Arial" panose="020B0604020202020204" pitchFamily="34" charset="0"/>
              <a:buChar char="•"/>
            </a:pPr>
            <a:r>
              <a:rPr b="0" dirty="0" sz="1600" i="0" lang="en-US">
                <a:solidFill>
                  <a:srgbClr val="1C1C1C"/>
                </a:solidFill>
                <a:effectLst/>
                <a:highlight>
                  <a:srgbClr val="FFFFFF"/>
                </a:highlight>
                <a:latin typeface="+mn-lt"/>
              </a:rPr>
              <a:t>Intel's Core processors have been reviewed by numerous users and experts. </a:t>
            </a:r>
            <a:endParaRPr dirty="0" sz="1600" lang="en-US">
              <a:solidFill>
                <a:srgbClr val="1C1C1C"/>
              </a:solidFill>
              <a:highlight>
                <a:srgbClr val="FFFFFF"/>
              </a:highlight>
              <a:latin typeface="+mn-lt"/>
            </a:endParaRPr>
          </a:p>
          <a:p>
            <a:pPr algn="just">
              <a:buFont typeface="Arial" panose="020B0604020202020204" pitchFamily="34" charset="0"/>
              <a:buChar char="•"/>
            </a:pPr>
            <a:r>
              <a:rPr b="0" dirty="0" sz="1600" i="0" lang="en-US">
                <a:solidFill>
                  <a:srgbClr val="1C1C1C"/>
                </a:solidFill>
                <a:effectLst/>
                <a:highlight>
                  <a:srgbClr val="FFFFFF"/>
                </a:highlight>
                <a:latin typeface="+mn-lt"/>
              </a:rPr>
              <a:t>These reviews are scattered across various platforms such as Amazon, Flipkart, and specialized tech websites.</a:t>
            </a:r>
          </a:p>
          <a:p>
            <a:pPr algn="just">
              <a:buFont typeface="Arial" panose="020B0604020202020204" pitchFamily="34" charset="0"/>
              <a:buChar char="•"/>
            </a:pPr>
            <a:endParaRPr dirty="0" sz="1600" lang="en-US">
              <a:latin typeface="+mn-lt"/>
            </a:endParaRPr>
          </a:p>
          <a:p>
            <a:pPr algn="just" indent="0" marL="0">
              <a:buNone/>
            </a:pPr>
            <a:r>
              <a:rPr b="1" dirty="0" sz="1800" lang="en-US"/>
              <a:t>Challenges:</a:t>
            </a:r>
            <a:endParaRPr dirty="0" sz="1800" lang="en-US"/>
          </a:p>
          <a:p>
            <a:pPr algn="just">
              <a:buFont typeface="Arial" panose="020B0604020202020204" pitchFamily="34" charset="0"/>
              <a:buChar char="•"/>
            </a:pPr>
            <a:r>
              <a:rPr b="0" dirty="0" sz="1600" i="0" lang="en-US">
                <a:solidFill>
                  <a:srgbClr val="1C1C1C"/>
                </a:solidFill>
                <a:effectLst/>
                <a:highlight>
                  <a:srgbClr val="FFFFFF"/>
                </a:highlight>
                <a:latin typeface="+mn-lt"/>
              </a:rPr>
              <a:t>Manually reading and analyzing all reviews is challenging and time-consuming. </a:t>
            </a:r>
            <a:endParaRPr dirty="0" sz="1600" lang="en-US">
              <a:solidFill>
                <a:srgbClr val="1C1C1C"/>
              </a:solidFill>
              <a:highlight>
                <a:srgbClr val="FFFFFF"/>
              </a:highlight>
              <a:latin typeface="+mn-lt"/>
            </a:endParaRPr>
          </a:p>
          <a:p>
            <a:pPr algn="just">
              <a:buFont typeface="Arial" panose="020B0604020202020204" pitchFamily="34" charset="0"/>
              <a:buChar char="•"/>
            </a:pPr>
            <a:r>
              <a:rPr b="0" dirty="0" sz="1600" i="0" lang="en-US">
                <a:solidFill>
                  <a:srgbClr val="1C1C1C"/>
                </a:solidFill>
                <a:effectLst/>
                <a:highlight>
                  <a:srgbClr val="FFFFFF"/>
                </a:highlight>
                <a:latin typeface="+mn-lt"/>
              </a:rPr>
              <a:t>Hence, there is a need to automatically determine if reviews are positive, negative, or neutral</a:t>
            </a:r>
            <a:r>
              <a:rPr b="0" dirty="0" sz="1050" i="0" lang="en-US">
                <a:solidFill>
                  <a:srgbClr val="1C1C1C"/>
                </a:solidFill>
                <a:effectLst/>
                <a:highlight>
                  <a:srgbClr val="FFFFFF"/>
                </a:highlight>
                <a:latin typeface="Inter"/>
              </a:rPr>
              <a:t>.</a:t>
            </a:r>
          </a:p>
          <a:p>
            <a:pPr algn="just">
              <a:buFont typeface="Arial" panose="020B0604020202020204" pitchFamily="34" charset="0"/>
              <a:buChar char="•"/>
            </a:pPr>
            <a:endParaRPr b="0" dirty="0" sz="1050" i="0" lang="en-US">
              <a:solidFill>
                <a:srgbClr val="1C1C1C"/>
              </a:solidFill>
              <a:effectLst/>
              <a:highlight>
                <a:srgbClr val="FFFFFF"/>
              </a:highlight>
              <a:latin typeface="Inter"/>
            </a:endParaRPr>
          </a:p>
          <a:p>
            <a:pPr algn="just" indent="0" marL="0">
              <a:buNone/>
            </a:pPr>
            <a:r>
              <a:rPr b="1" dirty="0" sz="1800" lang="en-US"/>
              <a:t>Goals:</a:t>
            </a:r>
            <a:endParaRPr dirty="0" sz="1800" lang="en-US"/>
          </a:p>
          <a:p>
            <a:pPr algn="just">
              <a:buFont typeface="Arial" panose="020B0604020202020204" pitchFamily="34" charset="0"/>
              <a:buChar char="•"/>
            </a:pPr>
            <a:r>
              <a:rPr b="0" dirty="0" sz="1600" i="0" lang="en-US">
                <a:solidFill>
                  <a:srgbClr val="1C1C1C"/>
                </a:solidFill>
                <a:effectLst/>
                <a:highlight>
                  <a:srgbClr val="FFFFFF"/>
                </a:highlight>
                <a:latin typeface="+mn-lt"/>
              </a:rPr>
              <a:t>Develop a model to automatically analyze review sentiments.</a:t>
            </a:r>
          </a:p>
          <a:p>
            <a:pPr algn="just">
              <a:buFont typeface="Arial" panose="020B0604020202020204" pitchFamily="34" charset="0"/>
              <a:buChar char="•"/>
            </a:pPr>
            <a:r>
              <a:rPr b="0" dirty="0" sz="1600" i="0" lang="en-US">
                <a:solidFill>
                  <a:srgbClr val="1C1C1C"/>
                </a:solidFill>
                <a:effectLst/>
                <a:highlight>
                  <a:srgbClr val="FFFFFF"/>
                </a:highlight>
                <a:latin typeface="+mn-lt"/>
              </a:rPr>
              <a:t>Identify common themes and issues from the reviews. </a:t>
            </a:r>
          </a:p>
          <a:p>
            <a:pPr algn="just">
              <a:buFont typeface="Arial" panose="020B0604020202020204" pitchFamily="34" charset="0"/>
              <a:buChar char="•"/>
            </a:pPr>
            <a:r>
              <a:rPr b="0" dirty="0" sz="1600" i="0" lang="en-US">
                <a:solidFill>
                  <a:srgbClr val="1C1C1C"/>
                </a:solidFill>
                <a:effectLst/>
                <a:highlight>
                  <a:srgbClr val="FFFFFF"/>
                </a:highlight>
                <a:latin typeface="+mn-lt"/>
              </a:rPr>
              <a:t>Utilize insights to enhance Intel products and marketing strategies</a:t>
            </a:r>
            <a:r>
              <a:rPr b="0" dirty="0" sz="1050" i="0" lang="en-US">
                <a:solidFill>
                  <a:srgbClr val="1C1C1C"/>
                </a:solidFill>
                <a:effectLst/>
                <a:highlight>
                  <a:srgbClr val="FFFFFF"/>
                </a:highlight>
                <a:latin typeface="Inter"/>
              </a:rPr>
              <a:t>.</a:t>
            </a:r>
            <a:endParaRPr altLang="en-IN" b="1" dirty="0" sz="2000" lang="en-US"/>
          </a:p>
        </p:txBody>
      </p:sp>
      <p:sp>
        <p:nvSpPr>
          <p:cNvPr id="1048606" name="Slide Number Placeholder 1"/>
          <p:cNvSpPr txBox="1"/>
          <p:nvPr/>
        </p:nvSpPr>
        <p:spPr bwMode="auto">
          <a:xfrm>
            <a:off x="8153400" y="5791201"/>
            <a:ext cx="2133600" cy="365125"/>
          </a:xfrm>
          <a:prstGeom prst="rect"/>
          <a:noFill/>
          <a:ln>
            <a:noFill/>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fld id="{F3A21016-E51D-4AAE-8DF1-DF6B1BFA55A8}" type="slidenum">
              <a:rPr altLang="en-US" sz="1400" lang="en-US">
                <a:solidFill>
                  <a:srgbClr val="0039A6"/>
                </a:solidFill>
                <a:latin typeface="Myriad Web Pro" charset="0"/>
              </a:rPr>
              <a:t>2</a:t>
            </a:fld>
            <a:endParaRPr altLang="en-US" dirty="0" sz="1400" lang="en-US">
              <a:solidFill>
                <a:srgbClr val="0039A6"/>
              </a:solidFill>
              <a:latin typeface="Myriad Web Pro" charset="0"/>
            </a:endParaRPr>
          </a:p>
        </p:txBody>
      </p:sp>
      <p:cxnSp>
        <p:nvCxnSpPr>
          <p:cNvPr id="3145729" name="Straight Connector 5"/>
          <p:cNvCxnSpPr>
            <a:cxnSpLocks/>
          </p:cNvCxnSpPr>
          <p:nvPr/>
        </p:nvCxnSpPr>
        <p:spPr>
          <a:xfrm>
            <a:off x="2133601" y="1447800"/>
            <a:ext cx="8042275" cy="0"/>
          </a:xfrm>
          <a:prstGeom prst="line"/>
          <a:ln>
            <a:solidFill>
              <a:srgbClr val="0039A6"/>
            </a:solidFill>
          </a:ln>
          <a:effectLst/>
        </p:spPr>
        <p:style>
          <a:lnRef idx="2">
            <a:schemeClr val="dk1"/>
          </a:lnRef>
          <a:fillRef idx="0">
            <a:schemeClr val="dk1"/>
          </a:fillRef>
          <a:effectRef idx="1">
            <a:schemeClr val="dk1"/>
          </a:effectRef>
          <a:fontRef idx="minor">
            <a:schemeClr val="tx1"/>
          </a:fontRef>
        </p:style>
      </p:cxnSp>
      <p:pic>
        <p:nvPicPr>
          <p:cNvPr id="2097153" name="Picture 2"/>
          <p:cNvPicPr>
            <a:picLocks noChangeAspect="1"/>
          </p:cNvPicPr>
          <p:nvPr/>
        </p:nvPicPr>
        <p:blipFill>
          <a:blip xmlns:r="http://schemas.openxmlformats.org/officeDocument/2006/relationships" r:embed="rId1"/>
          <a:stretch>
            <a:fillRect/>
          </a:stretch>
        </p:blipFill>
        <p:spPr>
          <a:xfrm>
            <a:off x="8566242" y="2590801"/>
            <a:ext cx="3370065" cy="2352832"/>
          </a:xfrm>
          <a:prstGeom prst="roundRect">
            <a:avLst>
              <a:gd name="adj" fmla="val 8594"/>
            </a:avLst>
          </a:prstGeom>
          <a:solidFill>
            <a:srgbClr val="FFFFFF">
              <a:shade val="85000"/>
            </a:srgbClr>
          </a:solidFill>
          <a:ln>
            <a:noFill/>
          </a:ln>
          <a:effectLst>
            <a:reflection algn="bl" blurRad="12700" dir="5400000" dist="5000" endPos="28000" rotWithShape="0" stA="38000" sy="-100000"/>
          </a:effec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6" name=""/>
        <p:cNvGrpSpPr/>
        <p:nvPr/>
      </p:nvGrpSpPr>
      <p:grpSpPr>
        <a:xfrm>
          <a:off x="0" y="0"/>
          <a:ext cx="0" cy="0"/>
          <a:chOff x="0" y="0"/>
          <a:chExt cx="0" cy="0"/>
        </a:xfrm>
      </p:grpSpPr>
      <p:sp>
        <p:nvSpPr>
          <p:cNvPr id="1048615" name="TextBox 6"/>
          <p:cNvSpPr txBox="1">
            <a:spLocks noChangeArrowheads="1"/>
          </p:cNvSpPr>
          <p:nvPr/>
        </p:nvSpPr>
        <p:spPr bwMode="auto">
          <a:xfrm>
            <a:off x="3730626" y="638176"/>
            <a:ext cx="4740275" cy="583565"/>
          </a:xfrm>
          <a:prstGeom prst="rect"/>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altLang="en-IN" b="1" dirty="0" lang="en-US">
                <a:solidFill>
                  <a:srgbClr val="FF39A6"/>
                </a:solidFill>
                <a:latin typeface="Times New Roman" panose="02020603050405020304" pitchFamily="18" charset="0"/>
                <a:cs typeface="Times New Roman" panose="02020603050405020304" pitchFamily="18" charset="0"/>
                <a:sym typeface="+mn-ea"/>
              </a:rPr>
              <a:t>Solution Overview</a:t>
            </a:r>
          </a:p>
        </p:txBody>
      </p:sp>
      <p:sp>
        <p:nvSpPr>
          <p:cNvPr id="1048616" name="Content Placeholder 2"/>
          <p:cNvSpPr txBox="1"/>
          <p:nvPr/>
        </p:nvSpPr>
        <p:spPr bwMode="auto">
          <a:xfrm>
            <a:off x="609601" y="4419601"/>
            <a:ext cx="4038599" cy="990600"/>
          </a:xfrm>
          <a:prstGeom prst="rect"/>
          <a:noFill/>
          <a:ln>
            <a:noFill/>
          </a:ln>
        </p:spPr>
        <p:txBody>
          <a:bodyPr/>
          <a:lstStyle>
            <a:lvl1pPr indent="-342900" marL="342900">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indent="0" marL="0">
              <a:buNone/>
            </a:pPr>
            <a:endParaRPr dirty="0" sz="2400" lang="en-IN"/>
          </a:p>
          <a:p>
            <a:pPr indent="0" marL="0">
              <a:buNone/>
            </a:pPr>
            <a:endParaRPr dirty="0" sz="2400" lang="en-IN"/>
          </a:p>
        </p:txBody>
      </p:sp>
      <p:sp>
        <p:nvSpPr>
          <p:cNvPr id="1048617" name="Slide Number Placeholder 1"/>
          <p:cNvSpPr txBox="1"/>
          <p:nvPr/>
        </p:nvSpPr>
        <p:spPr bwMode="auto">
          <a:xfrm>
            <a:off x="8153400" y="5791201"/>
            <a:ext cx="2133600" cy="365125"/>
          </a:xfrm>
          <a:prstGeom prst="rect"/>
          <a:noFill/>
          <a:ln>
            <a:noFill/>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fld id="{F3A21016-E51D-4AAE-8DF1-DF6B1BFA55A8}" type="slidenum">
              <a:rPr altLang="en-US" sz="1400" lang="en-US">
                <a:solidFill>
                  <a:srgbClr val="0039A6"/>
                </a:solidFill>
                <a:latin typeface="Myriad Web Pro" charset="0"/>
              </a:rPr>
              <a:t>3</a:t>
            </a:fld>
            <a:endParaRPr altLang="en-US" dirty="0" sz="1400" lang="en-US">
              <a:solidFill>
                <a:srgbClr val="0039A6"/>
              </a:solidFill>
              <a:latin typeface="Myriad Web Pro" charset="0"/>
            </a:endParaRPr>
          </a:p>
        </p:txBody>
      </p:sp>
      <p:cxnSp>
        <p:nvCxnSpPr>
          <p:cNvPr id="3145730" name="Straight Connector 4"/>
          <p:cNvCxnSpPr>
            <a:cxnSpLocks/>
          </p:cNvCxnSpPr>
          <p:nvPr/>
        </p:nvCxnSpPr>
        <p:spPr>
          <a:xfrm>
            <a:off x="2133601" y="1447800"/>
            <a:ext cx="8042275" cy="0"/>
          </a:xfrm>
          <a:prstGeom prst="line"/>
          <a:ln>
            <a:solidFill>
              <a:srgbClr val="0039A6"/>
            </a:solidFill>
          </a:ln>
          <a:effectLst/>
        </p:spPr>
        <p:style>
          <a:lnRef idx="2">
            <a:schemeClr val="dk1"/>
          </a:lnRef>
          <a:fillRef idx="0">
            <a:schemeClr val="dk1"/>
          </a:fillRef>
          <a:effectRef idx="1">
            <a:schemeClr val="dk1"/>
          </a:effectRef>
          <a:fontRef idx="minor">
            <a:schemeClr val="tx1"/>
          </a:fontRef>
        </p:style>
      </p:cxnSp>
      <p:sp>
        <p:nvSpPr>
          <p:cNvPr id="1048618" name="Rectangle 2"/>
          <p:cNvSpPr>
            <a:spLocks noChangeArrowheads="1"/>
          </p:cNvSpPr>
          <p:nvPr/>
        </p:nvSpPr>
        <p:spPr bwMode="auto">
          <a:xfrm>
            <a:off x="228600" y="2039036"/>
            <a:ext cx="11963400" cy="646331"/>
          </a:xfrm>
          <a:prstGeom prst="rect"/>
          <a:noFill/>
          <a:ln>
            <a:noFill/>
          </a:ln>
          <a:effectLst/>
        </p:spPr>
        <p:txBody>
          <a:bodyPr anchor="ctr" anchorCtr="0" bIns="45720" compatLnSpc="1" lIns="91440" numCol="1" rIns="91440" tIns="45720" vert="horz" wrap="square">
            <a:prstTxWarp prst="textNoShape"/>
            <a:spAutoFit/>
          </a:bodyPr>
          <a:p>
            <a:pPr lvl="1">
              <a:buFontTx/>
              <a:buChar char="•"/>
            </a:pPr>
            <a:endParaRPr altLang="en-US" baseline="0" b="0" cap="none" dirty="0" i="0" kumimoji="0" lang="en-US" normalizeH="0" strike="noStrike" u="none">
              <a:ln>
                <a:noFill/>
              </a:ln>
              <a:solidFill>
                <a:schemeClr val="tx1"/>
              </a:solidFill>
              <a:effectLst/>
              <a:latin typeface="+mn-lt"/>
            </a:endParaRPr>
          </a:p>
          <a:p>
            <a:pPr algn="l" defTabSz="914400" eaLnBrk="0" fontAlgn="base" hangingPunct="0" indent="0" latinLnBrk="0" lvl="0" marL="0" marR="0" rtl="0">
              <a:lnSpc>
                <a:spcPct val="100000"/>
              </a:lnSpc>
              <a:spcBef>
                <a:spcPct val="0"/>
              </a:spcBef>
              <a:spcAft>
                <a:spcPct val="0"/>
              </a:spcAft>
              <a:buClrTx/>
              <a:buSzTx/>
              <a:buFontTx/>
              <a:buNone/>
            </a:pPr>
            <a:endParaRPr altLang="en-US" baseline="0" b="0" cap="none" dirty="0" sz="1800" i="0" kumimoji="0" lang="en-US" normalizeH="0" strike="noStrike" u="none">
              <a:ln>
                <a:noFill/>
              </a:ln>
              <a:solidFill>
                <a:schemeClr val="tx1"/>
              </a:solidFill>
              <a:effectLst/>
              <a:latin typeface="Arial" panose="020B0604020202020204" pitchFamily="34" charset="0"/>
            </a:endParaRPr>
          </a:p>
        </p:txBody>
      </p:sp>
      <p:sp>
        <p:nvSpPr>
          <p:cNvPr id="1048619" name="Rectangle 6"/>
          <p:cNvSpPr>
            <a:spLocks noChangeArrowheads="1"/>
          </p:cNvSpPr>
          <p:nvPr/>
        </p:nvSpPr>
        <p:spPr bwMode="auto">
          <a:xfrm>
            <a:off x="609600" y="1792704"/>
            <a:ext cx="10820399" cy="4536440"/>
          </a:xfrm>
          <a:prstGeom prst="rect"/>
          <a:noFill/>
          <a:ln>
            <a:noFill/>
          </a:ln>
          <a:effectLst/>
        </p:spPr>
        <p:txBody>
          <a:bodyPr anchor="ctr" anchorCtr="0" bIns="45720" compatLnSpc="1" lIns="91440" numCol="1" rIns="91440" tIns="45720" vert="horz" wrap="square">
            <a:prstTxWarp prst="textNoShape"/>
            <a:spAutoFit/>
          </a:bodyPr>
          <a:p>
            <a:pPr algn="just" defTabSz="914400" eaLnBrk="0" fontAlgn="base" hangingPunct="0" indent="0" latinLnBrk="0" lvl="0" marL="0" marR="0" rtl="0">
              <a:lnSpc>
                <a:spcPct val="100000"/>
              </a:lnSpc>
              <a:spcBef>
                <a:spcPct val="0"/>
              </a:spcBef>
              <a:spcAft>
                <a:spcPct val="0"/>
              </a:spcAft>
              <a:buClrTx/>
              <a:buSzTx/>
            </a:pPr>
            <a:r>
              <a:rPr altLang="en-US" baseline="0" b="1" cap="none" dirty="0" i="0" kumimoji="0" lang="en-US" normalizeH="0" strike="noStrike" u="none">
                <a:ln>
                  <a:noFill/>
                </a:ln>
                <a:solidFill>
                  <a:schemeClr val="tx1"/>
                </a:solidFill>
                <a:effectLst/>
                <a:latin typeface="+mn-lt"/>
              </a:rPr>
              <a:t>Data Collection:</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altLang="en-US" baseline="0" cap="none" dirty="0" sz="1600" i="0" kumimoji="0" lang="en-US" normalizeH="0" strike="noStrike" u="none">
                <a:ln>
                  <a:noFill/>
                </a:ln>
                <a:solidFill>
                  <a:schemeClr val="tx1"/>
                </a:solidFill>
                <a:effectLst/>
                <a:latin typeface="+mn-lt"/>
              </a:rPr>
              <a:t>Web Scraping: Gathering reviews from platforms like Amazon, Flipkart, and tech websites using web scraping techniques and tools like </a:t>
            </a:r>
            <a:r>
              <a:rPr altLang="en-US" baseline="0" cap="none" dirty="0" sz="1600" i="0" kumimoji="0" lang="en-US" normalizeH="0" err="1" strike="noStrike" u="none">
                <a:ln>
                  <a:noFill/>
                </a:ln>
                <a:solidFill>
                  <a:schemeClr val="tx1"/>
                </a:solidFill>
                <a:effectLst/>
                <a:latin typeface="+mn-lt"/>
              </a:rPr>
              <a:t>BeautifulSoup</a:t>
            </a:r>
            <a:r>
              <a:rPr altLang="en-US" baseline="0" cap="none" dirty="0" sz="1600" i="0" kumimoji="0" lang="en-US" normalizeH="0" strike="noStrike" u="none">
                <a:ln>
                  <a:noFill/>
                </a:ln>
                <a:solidFill>
                  <a:schemeClr val="tx1"/>
                </a:solidFill>
                <a:effectLst/>
                <a:latin typeface="+mn-lt"/>
              </a:rPr>
              <a:t>.</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endParaRPr altLang="en-US" baseline="0" cap="none" dirty="0" sz="1600" i="0" kumimoji="0" lang="en-US" normalizeH="0" strike="noStrike" u="none">
              <a:ln>
                <a:noFill/>
              </a:ln>
              <a:solidFill>
                <a:schemeClr val="tx1"/>
              </a:solidFill>
              <a:effectLst/>
              <a:latin typeface="+mn-lt"/>
            </a:endParaRPr>
          </a:p>
          <a:p>
            <a:pPr algn="just" defTabSz="914400" eaLnBrk="0" fontAlgn="base" hangingPunct="0" indent="0" latinLnBrk="0" lvl="0" marL="0" marR="0" rtl="0">
              <a:lnSpc>
                <a:spcPct val="100000"/>
              </a:lnSpc>
              <a:spcBef>
                <a:spcPct val="0"/>
              </a:spcBef>
              <a:spcAft>
                <a:spcPct val="0"/>
              </a:spcAft>
              <a:buClrTx/>
              <a:buSzTx/>
            </a:pPr>
            <a:r>
              <a:rPr altLang="en-US" baseline="0" b="1" cap="none" dirty="0" i="0" kumimoji="0" lang="en-US" normalizeH="0" strike="noStrike" u="none">
                <a:ln>
                  <a:noFill/>
                </a:ln>
                <a:solidFill>
                  <a:schemeClr val="tx1"/>
                </a:solidFill>
                <a:effectLst/>
                <a:latin typeface="+mn-lt"/>
              </a:rPr>
              <a:t>Data Preprocessing:</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altLang="en-US" baseline="0" cap="none" dirty="0" sz="1600" i="0" kumimoji="0" lang="en-US" normalizeH="0" strike="noStrike" u="none">
                <a:ln>
                  <a:noFill/>
                </a:ln>
                <a:solidFill>
                  <a:schemeClr val="tx1"/>
                </a:solidFill>
                <a:effectLst/>
                <a:latin typeface="+mn-lt"/>
              </a:rPr>
              <a:t>Text Cleaning: Removing HTML tags, special characters, punctuation, and unnecessary whitespace from the extracted reviews.</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altLang="en-US" baseline="0" cap="none" dirty="0" sz="1600" i="0" kumimoji="0" lang="en-US" normalizeH="0" strike="noStrike" u="none">
                <a:ln>
                  <a:noFill/>
                </a:ln>
                <a:solidFill>
                  <a:schemeClr val="tx1"/>
                </a:solidFill>
                <a:effectLst/>
                <a:latin typeface="+mn-lt"/>
              </a:rPr>
              <a:t>Tokenization: Splitting the cleaned text into tokens (words or phrases) for further analysis.</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endParaRPr altLang="en-US" baseline="0" cap="none" dirty="0" sz="1600" i="0" kumimoji="0" lang="en-US" normalizeH="0" strike="noStrike" u="none">
              <a:ln>
                <a:noFill/>
              </a:ln>
              <a:solidFill>
                <a:schemeClr val="tx1"/>
              </a:solidFill>
              <a:effectLst/>
              <a:latin typeface="+mn-lt"/>
            </a:endParaRPr>
          </a:p>
          <a:p>
            <a:pPr algn="just" defTabSz="914400" eaLnBrk="0" fontAlgn="base" hangingPunct="0" indent="0" latinLnBrk="0" lvl="0" marL="0" marR="0" rtl="0">
              <a:lnSpc>
                <a:spcPct val="100000"/>
              </a:lnSpc>
              <a:spcBef>
                <a:spcPct val="0"/>
              </a:spcBef>
              <a:spcAft>
                <a:spcPct val="0"/>
              </a:spcAft>
              <a:buClrTx/>
              <a:buSzTx/>
            </a:pPr>
            <a:r>
              <a:rPr altLang="en-US" baseline="0" b="1" cap="none" dirty="0" i="0" kumimoji="0" lang="en-US" normalizeH="0" strike="noStrike" u="none">
                <a:ln>
                  <a:noFill/>
                </a:ln>
                <a:solidFill>
                  <a:schemeClr val="tx1"/>
                </a:solidFill>
                <a:effectLst/>
                <a:latin typeface="+mn-lt"/>
              </a:rPr>
              <a:t>Sentiment Analysis:</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altLang="en-US" baseline="0" cap="none" dirty="0" sz="1600" i="0" kumimoji="0" lang="en-US" normalizeH="0" strike="noStrike" u="none">
                <a:ln>
                  <a:noFill/>
                </a:ln>
                <a:solidFill>
                  <a:schemeClr val="tx1"/>
                </a:solidFill>
                <a:effectLst/>
                <a:latin typeface="+mn-lt"/>
              </a:rPr>
              <a:t>Sentiment Classification: Training a machine learning model (e.g., Logistic Regression, LSTM) to classify reviews into positive, negative, or neutral sentiments.</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altLang="en-US" baseline="0" cap="none" dirty="0" sz="1600" i="0" kumimoji="0" lang="en-US" normalizeH="0" strike="noStrike" u="none">
                <a:ln>
                  <a:noFill/>
                </a:ln>
                <a:solidFill>
                  <a:schemeClr val="tx1"/>
                </a:solidFill>
                <a:effectLst/>
                <a:latin typeface="+mn-lt"/>
              </a:rPr>
              <a:t>Feature Engineering: Using techniques like TF-IDF to represent text data numerically while considering the importance of words in documents.</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endParaRPr altLang="en-US" baseline="0" cap="none" dirty="0" sz="1600" i="0" kumimoji="0" lang="en-US" normalizeH="0" strike="noStrike" u="none">
              <a:ln>
                <a:noFill/>
              </a:ln>
              <a:solidFill>
                <a:schemeClr val="tx1"/>
              </a:solidFill>
              <a:effectLst/>
              <a:latin typeface="+mn-lt"/>
            </a:endParaRPr>
          </a:p>
          <a:p>
            <a:pPr algn="just" defTabSz="914400" eaLnBrk="0" fontAlgn="base" hangingPunct="0" indent="0" latinLnBrk="0" lvl="0" marL="0" marR="0" rtl="0">
              <a:lnSpc>
                <a:spcPct val="100000"/>
              </a:lnSpc>
              <a:spcBef>
                <a:spcPct val="0"/>
              </a:spcBef>
              <a:spcAft>
                <a:spcPct val="0"/>
              </a:spcAft>
              <a:buClrTx/>
              <a:buSzTx/>
            </a:pPr>
            <a:r>
              <a:rPr altLang="en-US" baseline="0" b="1" cap="none" dirty="0" i="0" kumimoji="0" lang="en-US" normalizeH="0" strike="noStrike" u="none">
                <a:ln>
                  <a:noFill/>
                </a:ln>
                <a:solidFill>
                  <a:schemeClr val="tx1"/>
                </a:solidFill>
                <a:effectLst/>
                <a:latin typeface="+mn-lt"/>
              </a:rPr>
              <a:t>Model Evaluation and Selection: </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altLang="en-US" baseline="0" cap="none" dirty="0" sz="1600" i="0" kumimoji="0" lang="en-US" normalizeH="0" strike="noStrike" u="none">
                <a:ln>
                  <a:noFill/>
                </a:ln>
                <a:solidFill>
                  <a:schemeClr val="tx1"/>
                </a:solidFill>
                <a:effectLst/>
                <a:latin typeface="+mn-lt"/>
              </a:rPr>
              <a:t>Split Data: Dividing the dataset into training and testing sets to train the model and assess its performance using metrics like accuracy, precision, recall, and F1-score.</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600">
        <p14:prism isInverted="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a:off x="0" y="0"/>
          <a:ext cx="0" cy="0"/>
          <a:chOff x="0" y="0"/>
          <a:chExt cx="0" cy="0"/>
        </a:xfrm>
      </p:grpSpPr>
      <p:sp>
        <p:nvSpPr>
          <p:cNvPr id="1048624" name="Slide Number Placeholder 1"/>
          <p:cNvSpPr>
            <a:spLocks noGrp="1"/>
          </p:cNvSpPr>
          <p:nvPr>
            <p:ph type="sldNum" sz="quarter" idx="12"/>
          </p:nvPr>
        </p:nvSpPr>
        <p:spPr/>
        <p:txBody>
          <a:bodyPr/>
          <a:p>
            <a:fld id="{486D207D-9E64-417F-AA84-D9CB1A523B53}" type="slidenum">
              <a:rPr altLang="en-US" lang="en-US" smtClean="0"/>
              <a:t>4</a:t>
            </a:fld>
            <a:endParaRPr altLang="en-US" dirty="0" lang="en-US"/>
          </a:p>
        </p:txBody>
      </p:sp>
      <p:sp>
        <p:nvSpPr>
          <p:cNvPr id="1048625" name="TextBox 2"/>
          <p:cNvSpPr txBox="1"/>
          <p:nvPr/>
        </p:nvSpPr>
        <p:spPr>
          <a:xfrm>
            <a:off x="1066800" y="609600"/>
            <a:ext cx="10439400" cy="1158240"/>
          </a:xfrm>
          <a:prstGeom prst="rect"/>
          <a:noFill/>
        </p:spPr>
        <p:txBody>
          <a:bodyPr rtlCol="0" wrap="square">
            <a:spAutoFit/>
          </a:bodyPr>
          <a:p>
            <a:r>
              <a:rPr altLang="en-US" b="1" dirty="0" sz="3600" lang="en-IN">
                <a:solidFill>
                  <a:schemeClr val="accent2"/>
                </a:solidFill>
                <a:latin typeface="Times New Roman" panose="02020603050405020304" pitchFamily="18" charset="0"/>
                <a:cs typeface="Times New Roman" panose="02020603050405020304" pitchFamily="18" charset="0"/>
                <a:sym typeface="+mn-ea"/>
              </a:rPr>
              <a:t>                      </a:t>
            </a:r>
            <a:r>
              <a:rPr altLang="en-US" b="1" dirty="0" sz="3600" lang="en-IN">
                <a:solidFill>
                  <a:srgbClr val="FF39A6"/>
                </a:solidFill>
                <a:latin typeface="Times New Roman" panose="02020603050405020304" pitchFamily="18" charset="0"/>
                <a:cs typeface="Times New Roman" panose="02020603050405020304" pitchFamily="18" charset="0"/>
                <a:sym typeface="+mn-ea"/>
              </a:rPr>
              <a:t>Solution Overview</a:t>
            </a:r>
          </a:p>
          <a:p>
            <a:endParaRPr dirty="0" sz="3600" lang="en-IN"/>
          </a:p>
        </p:txBody>
      </p:sp>
      <p:sp>
        <p:nvSpPr>
          <p:cNvPr id="1048626" name="Rectangle 1"/>
          <p:cNvSpPr>
            <a:spLocks noChangeArrowheads="1"/>
          </p:cNvSpPr>
          <p:nvPr/>
        </p:nvSpPr>
        <p:spPr bwMode="auto">
          <a:xfrm>
            <a:off x="457200" y="1914604"/>
            <a:ext cx="6172200" cy="4561840"/>
          </a:xfrm>
          <a:prstGeom prst="rect"/>
          <a:noFill/>
          <a:ln>
            <a:noFill/>
          </a:ln>
          <a:effectLst/>
        </p:spPr>
        <p:txBody>
          <a:bodyPr anchor="ctr" anchorCtr="0" bIns="45720" compatLnSpc="1" lIns="91440" numCol="1" rIns="91440" tIns="45720" vert="horz" wrap="square">
            <a:prstTxWarp prst="textNoShape"/>
            <a:spAutoFit/>
          </a:bodyPr>
          <a:p>
            <a:pPr algn="l" defTabSz="914400" eaLnBrk="0" fontAlgn="base" hangingPunct="0" indent="0" latinLnBrk="0" lvl="0" marL="0" marR="0" rtl="0">
              <a:lnSpc>
                <a:spcPct val="100000"/>
              </a:lnSpc>
              <a:spcBef>
                <a:spcPct val="0"/>
              </a:spcBef>
              <a:spcAft>
                <a:spcPct val="0"/>
              </a:spcAft>
              <a:buClrTx/>
              <a:buSzTx/>
            </a:pPr>
            <a:r>
              <a:rPr altLang="en-US" baseline="0" b="1" cap="none" dirty="0" sz="1800" i="0" kumimoji="0" lang="en-US" normalizeH="0" strike="noStrike" u="none">
                <a:ln>
                  <a:noFill/>
                </a:ln>
                <a:solidFill>
                  <a:schemeClr val="tx1"/>
                </a:solidFill>
                <a:effectLst/>
                <a:latin typeface="Arial" panose="020B0604020202020204" pitchFamily="34" charset="0"/>
              </a:rPr>
              <a:t>Insight Generation:</a:t>
            </a:r>
            <a:endParaRPr altLang="en-US" baseline="0" b="0" cap="none" dirty="0" sz="1800" i="0" kumimoji="0" lang="en-US" normalizeH="0" strike="noStrike" u="none">
              <a:ln>
                <a:noFill/>
              </a:ln>
              <a:solidFill>
                <a:schemeClr val="tx1"/>
              </a:solidFill>
              <a:effectLst/>
              <a:latin typeface="Arial" panose="020B0604020202020204" pitchFamily="34" charset="0"/>
            </a:endParaRPr>
          </a:p>
          <a:p>
            <a:pPr algn="l" defTabSz="914400" eaLnBrk="0" fontAlgn="base" hangingPunct="0" indent="0" latinLnBrk="0" lvl="0" marL="0" marR="0" rtl="0">
              <a:lnSpc>
                <a:spcPct val="100000"/>
              </a:lnSpc>
              <a:spcBef>
                <a:spcPct val="0"/>
              </a:spcBef>
              <a:spcAft>
                <a:spcPct val="0"/>
              </a:spcAft>
              <a:buClrTx/>
              <a:buSzTx/>
              <a:buFontTx/>
              <a:buChar char="•"/>
            </a:pPr>
            <a:r>
              <a:rPr altLang="en-US" baseline="0" b="0" cap="none" dirty="0" sz="1600" i="0" kumimoji="0" lang="en-US" normalizeH="0" strike="noStrike" u="none">
                <a:ln>
                  <a:noFill/>
                </a:ln>
                <a:solidFill>
                  <a:schemeClr val="tx1"/>
                </a:solidFill>
                <a:effectLst/>
                <a:latin typeface="+mn-lt"/>
              </a:rPr>
              <a:t> </a:t>
            </a:r>
            <a:r>
              <a:rPr b="0" dirty="0" sz="1600" i="0" lang="en-US">
                <a:solidFill>
                  <a:srgbClr val="1C1C1C"/>
                </a:solidFill>
                <a:effectLst/>
                <a:highlight>
                  <a:srgbClr val="FFFFFF"/>
                </a:highlight>
                <a:latin typeface="+mn-lt"/>
              </a:rPr>
              <a:t>Identify common topics in reviews such as performance, price, and usability to understand what customers care about the most</a:t>
            </a:r>
            <a:r>
              <a:rPr b="0" dirty="0" i="0" lang="en-US">
                <a:solidFill>
                  <a:srgbClr val="1C1C1C"/>
                </a:solidFill>
                <a:effectLst/>
                <a:highlight>
                  <a:srgbClr val="FFFFFF"/>
                </a:highlight>
                <a:latin typeface="Inter"/>
              </a:rPr>
              <a:t>.</a:t>
            </a:r>
          </a:p>
          <a:p>
            <a:pPr algn="l" defTabSz="914400" eaLnBrk="0" fontAlgn="base" hangingPunct="0" indent="0" latinLnBrk="0" lvl="0" marL="0" marR="0" rtl="0">
              <a:lnSpc>
                <a:spcPct val="100000"/>
              </a:lnSpc>
              <a:spcBef>
                <a:spcPct val="0"/>
              </a:spcBef>
              <a:spcAft>
                <a:spcPct val="0"/>
              </a:spcAft>
              <a:buClrTx/>
              <a:buSzTx/>
            </a:pPr>
            <a:endParaRPr b="0" dirty="0" i="0" lang="en-US">
              <a:solidFill>
                <a:srgbClr val="1C1C1C"/>
              </a:solidFill>
              <a:effectLst/>
              <a:highlight>
                <a:srgbClr val="FFFFFF"/>
              </a:highlight>
              <a:latin typeface="Inter"/>
            </a:endParaRPr>
          </a:p>
          <a:p>
            <a:pPr algn="l" defTabSz="914400" eaLnBrk="0" fontAlgn="base" hangingPunct="0" indent="0" latinLnBrk="0" lvl="0" marL="0" marR="0" rtl="0">
              <a:lnSpc>
                <a:spcPct val="100000"/>
              </a:lnSpc>
              <a:spcBef>
                <a:spcPct val="0"/>
              </a:spcBef>
              <a:spcAft>
                <a:spcPct val="0"/>
              </a:spcAft>
              <a:buClrTx/>
              <a:buSzTx/>
            </a:pPr>
            <a:r>
              <a:rPr altLang="en-US" baseline="0" b="1" cap="none" dirty="0" sz="1800" i="0" kumimoji="0" lang="en-US" normalizeH="0" strike="noStrike" u="none">
                <a:ln>
                  <a:noFill/>
                </a:ln>
                <a:solidFill>
                  <a:schemeClr val="tx1"/>
                </a:solidFill>
                <a:effectLst/>
                <a:latin typeface="Arial" panose="020B0604020202020204" pitchFamily="34" charset="0"/>
              </a:rPr>
              <a:t>Visualization:</a:t>
            </a:r>
            <a:endParaRPr altLang="en-US" baseline="0" b="0" cap="none" dirty="0" sz="1800" i="0" kumimoji="0" lang="en-US" normalizeH="0" strike="noStrike" u="none">
              <a:ln>
                <a:noFill/>
              </a:ln>
              <a:solidFill>
                <a:schemeClr val="tx1"/>
              </a:solidFill>
              <a:effectLst/>
              <a:latin typeface="Arial" panose="020B0604020202020204" pitchFamily="34" charset="0"/>
            </a:endParaRPr>
          </a:p>
          <a:p>
            <a:pPr algn="l" defTabSz="914400" eaLnBrk="0" fontAlgn="base" hangingPunct="0" indent="0" latinLnBrk="0" lvl="0" marL="0" marR="0" rtl="0">
              <a:lnSpc>
                <a:spcPct val="100000"/>
              </a:lnSpc>
              <a:spcBef>
                <a:spcPct val="0"/>
              </a:spcBef>
              <a:spcAft>
                <a:spcPct val="0"/>
              </a:spcAft>
              <a:buClrTx/>
              <a:buSzTx/>
              <a:buFontTx/>
              <a:buChar char="•"/>
            </a:pPr>
            <a:r>
              <a:rPr altLang="en-US" baseline="0" b="0" cap="none" dirty="0" sz="1600" i="0" kumimoji="0" lang="en-US" normalizeH="0" strike="noStrike" u="none">
                <a:ln>
                  <a:noFill/>
                </a:ln>
                <a:solidFill>
                  <a:schemeClr val="tx1"/>
                </a:solidFill>
                <a:effectLst/>
                <a:latin typeface="+mn-lt"/>
              </a:rPr>
              <a:t>Create simple charts or word clouds to visualize the most frequent positive and negative sentiments.</a:t>
            </a:r>
          </a:p>
          <a:p>
            <a:pPr algn="l" defTabSz="914400" eaLnBrk="0" fontAlgn="base" hangingPunct="0" indent="0" latinLnBrk="0" lvl="0" marL="0" marR="0" rtl="0">
              <a:lnSpc>
                <a:spcPct val="100000"/>
              </a:lnSpc>
              <a:spcBef>
                <a:spcPct val="0"/>
              </a:spcBef>
              <a:spcAft>
                <a:spcPct val="0"/>
              </a:spcAft>
              <a:buClrTx/>
              <a:buSzTx/>
              <a:buFontTx/>
              <a:buChar char="•"/>
            </a:pPr>
            <a:endParaRPr altLang="en-US" baseline="0" b="0" cap="none" dirty="0" sz="1600" i="0" kumimoji="0" lang="en-US" normalizeH="0" strike="noStrike" u="none">
              <a:ln>
                <a:noFill/>
              </a:ln>
              <a:solidFill>
                <a:schemeClr val="tx1"/>
              </a:solidFill>
              <a:effectLst/>
              <a:latin typeface="+mn-lt"/>
            </a:endParaRPr>
          </a:p>
          <a:p>
            <a:pPr algn="l" defTabSz="914400" eaLnBrk="0" fontAlgn="base" hangingPunct="0" indent="0" latinLnBrk="0" lvl="0" marL="0" marR="0" rtl="0">
              <a:lnSpc>
                <a:spcPct val="100000"/>
              </a:lnSpc>
              <a:spcBef>
                <a:spcPct val="0"/>
              </a:spcBef>
              <a:spcAft>
                <a:spcPct val="0"/>
              </a:spcAft>
              <a:buClrTx/>
              <a:buSzTx/>
            </a:pPr>
            <a:r>
              <a:rPr altLang="en-US" baseline="0" b="1" cap="none" dirty="0" i="0" kumimoji="0" lang="en-US" normalizeH="0" strike="noStrike" u="none">
                <a:ln>
                  <a:noFill/>
                </a:ln>
                <a:solidFill>
                  <a:schemeClr val="tx1"/>
                </a:solidFill>
                <a:effectLst/>
                <a:latin typeface="+mn-lt"/>
              </a:rPr>
              <a:t>Actionable Insights:</a:t>
            </a:r>
            <a:endParaRPr altLang="en-US" baseline="0" b="0" cap="none" dirty="0" i="0" kumimoji="0" lang="en-US" normalizeH="0" strike="noStrike" u="none">
              <a:ln>
                <a:noFill/>
              </a:ln>
              <a:solidFill>
                <a:schemeClr val="tx1"/>
              </a:solidFill>
              <a:effectLst/>
              <a:latin typeface="+mn-lt"/>
            </a:endParaRPr>
          </a:p>
          <a:p>
            <a:pPr algn="l" defTabSz="914400" eaLnBrk="0" fontAlgn="base" hangingPunct="0" indent="0" latinLnBrk="0" lvl="0" marL="0" marR="0" rtl="0">
              <a:lnSpc>
                <a:spcPct val="100000"/>
              </a:lnSpc>
              <a:spcBef>
                <a:spcPct val="0"/>
              </a:spcBef>
              <a:spcAft>
                <a:spcPct val="0"/>
              </a:spcAft>
              <a:buClrTx/>
              <a:buSzTx/>
              <a:buFontTx/>
              <a:buChar char="•"/>
            </a:pPr>
            <a:r>
              <a:rPr b="0" dirty="0" sz="1600" i="0" lang="en-US">
                <a:solidFill>
                  <a:srgbClr val="1C1C1C"/>
                </a:solidFill>
                <a:effectLst/>
                <a:highlight>
                  <a:srgbClr val="FFFFFF"/>
                </a:highlight>
                <a:cs typeface="Calibri" panose="020F0502020204030204" pitchFamily="34" charset="0"/>
              </a:rPr>
              <a:t>Utilize these insights to enhance Intel's products and marketing strategies based on customer feedback.</a:t>
            </a:r>
          </a:p>
          <a:p>
            <a:pPr algn="l" defTabSz="914400" eaLnBrk="0" fontAlgn="base" hangingPunct="0" indent="0" latinLnBrk="0" lvl="0" marL="0" marR="0" rtl="0">
              <a:lnSpc>
                <a:spcPct val="100000"/>
              </a:lnSpc>
              <a:spcBef>
                <a:spcPct val="0"/>
              </a:spcBef>
              <a:spcAft>
                <a:spcPct val="0"/>
              </a:spcAft>
              <a:buClrTx/>
              <a:buSzTx/>
            </a:pPr>
            <a:endParaRPr b="0" dirty="0" sz="1600" i="0" lang="en-US">
              <a:solidFill>
                <a:srgbClr val="1C1C1C"/>
              </a:solidFill>
              <a:effectLst/>
              <a:highlight>
                <a:srgbClr val="FFFFFF"/>
              </a:highlight>
              <a:cs typeface="Calibri" panose="020F0502020204030204" pitchFamily="34" charset="0"/>
            </a:endParaRPr>
          </a:p>
          <a:p>
            <a:pPr algn="just" indent="-285750" lvl="1" marL="742950">
              <a:buFont typeface="Wingdings" panose="05000000000000000000" pitchFamily="2" charset="2"/>
              <a:buChar char="v"/>
            </a:pPr>
            <a:r>
              <a:rPr b="0" dirty="0" sz="1600" i="0" lang="en-US">
                <a:solidFill>
                  <a:srgbClr val="1C1C1C"/>
                </a:solidFill>
                <a:effectLst/>
                <a:highlight>
                  <a:srgbClr val="FFFFFF"/>
                </a:highlight>
                <a:cs typeface="Calibri" panose="020F0502020204030204" pitchFamily="34" charset="0"/>
              </a:rPr>
              <a:t>Efficient Data Collection: Automate gathering reviews from multiple platforms. </a:t>
            </a:r>
          </a:p>
          <a:p>
            <a:pPr algn="just" indent="-285750" lvl="1" marL="742950">
              <a:buFont typeface="Wingdings" panose="05000000000000000000" pitchFamily="2" charset="2"/>
              <a:buChar char="v"/>
            </a:pPr>
            <a:r>
              <a:rPr b="0" dirty="0" sz="1600" i="0" lang="en-US">
                <a:solidFill>
                  <a:srgbClr val="1C1C1C"/>
                </a:solidFill>
                <a:effectLst/>
                <a:highlight>
                  <a:srgbClr val="FFFFFF"/>
                </a:highlight>
                <a:cs typeface="Calibri" panose="020F0502020204030204" pitchFamily="34" charset="0"/>
              </a:rPr>
              <a:t>Clear Sentiment Analysis: Develop a straightforward model for categorizing sentiments."</a:t>
            </a:r>
          </a:p>
          <a:p>
            <a:pPr algn="l" defTabSz="914400" eaLnBrk="0" fontAlgn="base" hangingPunct="0" indent="0" latinLnBrk="0" lvl="0" marL="0" marR="0" rtl="0">
              <a:lnSpc>
                <a:spcPct val="100000"/>
              </a:lnSpc>
              <a:spcBef>
                <a:spcPct val="0"/>
              </a:spcBef>
              <a:spcAft>
                <a:spcPct val="0"/>
              </a:spcAft>
              <a:buClrTx/>
              <a:buSzTx/>
              <a:buFontTx/>
              <a:buChar char="•"/>
            </a:pPr>
            <a:endParaRPr altLang="en-US" baseline="0" cap="none" dirty="0" sz="1600" kumimoji="0" lang="en-US" normalizeH="0" strike="noStrike" u="none">
              <a:ln>
                <a:noFill/>
              </a:ln>
              <a:solidFill>
                <a:srgbClr val="1C1C1C"/>
              </a:solidFill>
              <a:highlight>
                <a:srgbClr val="FFFFFF"/>
              </a:highlight>
              <a:cs typeface="Calibri" panose="020F0502020204030204" pitchFamily="34" charset="0"/>
            </a:endParaRPr>
          </a:p>
          <a:p>
            <a:pPr algn="l" defTabSz="914400" eaLnBrk="0" fontAlgn="base" hangingPunct="0" indent="0" latinLnBrk="0" lvl="0" marL="0" marR="0" rtl="0">
              <a:lnSpc>
                <a:spcPct val="100000"/>
              </a:lnSpc>
              <a:spcBef>
                <a:spcPct val="0"/>
              </a:spcBef>
              <a:spcAft>
                <a:spcPct val="0"/>
              </a:spcAft>
              <a:buClrTx/>
              <a:buSzTx/>
              <a:buFontTx/>
              <a:buChar char="•"/>
            </a:pPr>
            <a:endParaRPr altLang="en-US" baseline="0" b="0" cap="none" dirty="0" sz="1600" i="0" kumimoji="0" lang="en-US" normalizeH="0" strike="noStrike" u="none">
              <a:ln>
                <a:noFill/>
              </a:ln>
              <a:solidFill>
                <a:schemeClr val="tx1"/>
              </a:solidFill>
              <a:effectLst/>
              <a:cs typeface="Calibri" panose="020F0502020204030204" pitchFamily="34" charset="0"/>
            </a:endParaRPr>
          </a:p>
        </p:txBody>
      </p:sp>
      <p:cxnSp>
        <p:nvCxnSpPr>
          <p:cNvPr id="3145731" name="Straight Connector 9"/>
          <p:cNvCxnSpPr>
            <a:cxnSpLocks/>
          </p:cNvCxnSpPr>
          <p:nvPr/>
        </p:nvCxnSpPr>
        <p:spPr>
          <a:xfrm>
            <a:off x="2074862" y="1295400"/>
            <a:ext cx="8042275" cy="0"/>
          </a:xfrm>
          <a:prstGeom prst="line"/>
          <a:ln>
            <a:solidFill>
              <a:srgbClr val="0039A6"/>
            </a:solidFill>
          </a:ln>
          <a:effectLst/>
        </p:spPr>
        <p:style>
          <a:lnRef idx="2">
            <a:schemeClr val="dk1"/>
          </a:lnRef>
          <a:fillRef idx="0">
            <a:schemeClr val="dk1"/>
          </a:fillRef>
          <a:effectRef idx="1">
            <a:schemeClr val="dk1"/>
          </a:effectRef>
          <a:fontRef idx="minor">
            <a:schemeClr val="tx1"/>
          </a:fontRef>
        </p:style>
      </p:cxnSp>
      <p:pic>
        <p:nvPicPr>
          <p:cNvPr id="2097154" name="Picture 11"/>
          <p:cNvPicPr>
            <a:picLocks noChangeAspect="1"/>
          </p:cNvPicPr>
          <p:nvPr/>
        </p:nvPicPr>
        <p:blipFill>
          <a:blip xmlns:r="http://schemas.openxmlformats.org/officeDocument/2006/relationships" r:embed="rId1"/>
          <a:stretch>
            <a:fillRect/>
          </a:stretch>
        </p:blipFill>
        <p:spPr>
          <a:xfrm>
            <a:off x="8076509" y="1936253"/>
            <a:ext cx="3470673" cy="4038596"/>
          </a:xfrm>
          <a:prstGeom prst="snip2DiagRect"/>
          <a:solidFill>
            <a:srgbClr val="FFFFFF">
              <a:shade val="85000"/>
            </a:srgbClr>
          </a:solidFill>
          <a:ln w="88900" cap="sq">
            <a:solidFill>
              <a:srgbClr val="FFFFFF"/>
            </a:solidFill>
            <a:miter lim="800000"/>
          </a:ln>
          <a:effectLst>
            <a:outerShdw algn="tl" blurRad="88900" rotWithShape="0">
              <a:srgbClr val="000000">
                <a:alpha val="45000"/>
              </a:srgbClr>
            </a:outerShdw>
          </a:effectLst>
          <a:scene3d>
            <a:camera prst="orthographicFront"/>
            <a:lightRig dir="t" rig="twoPt">
              <a:rot lat="0" lon="0" rev="7200000"/>
            </a:lightRig>
          </a:scene3d>
          <a:sp3d>
            <a:bevelT w="25400" h="19050"/>
            <a:contourClr>
              <a:srgbClr val="FFFFFF"/>
            </a:contourClr>
          </a:sp3d>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627" name="TextBox 7"/>
          <p:cNvSpPr txBox="1">
            <a:spLocks noChangeArrowheads="1"/>
          </p:cNvSpPr>
          <p:nvPr/>
        </p:nvSpPr>
        <p:spPr bwMode="auto">
          <a:xfrm>
            <a:off x="1600200" y="762001"/>
            <a:ext cx="8763000" cy="915035"/>
          </a:xfrm>
          <a:prstGeom prst="rect"/>
          <a:noFill/>
          <a:ln>
            <a:noFill/>
          </a:ln>
        </p:spPr>
        <p:txBody>
          <a:bodyPr>
            <a:no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None/>
            </a:pPr>
            <a:r>
              <a:rPr b="1" dirty="0" sz="3600" lang="en-US">
                <a:solidFill>
                  <a:srgbClr val="FF39A6"/>
                </a:solidFill>
                <a:latin typeface="Times New Roman" panose="02020603050405020304" pitchFamily="18" charset="0"/>
                <a:cs typeface="Times New Roman" panose="02020603050405020304" pitchFamily="18" charset="0"/>
                <a:sym typeface="+mn-ea"/>
              </a:rPr>
              <a:t>Process Flow</a:t>
            </a:r>
            <a:endParaRPr b="1" dirty="0" sz="3600" lang="en-IN">
              <a:solidFill>
                <a:srgbClr val="FF39A6"/>
              </a:solidFill>
              <a:latin typeface="Times New Roman" panose="02020603050405020304" pitchFamily="18" charset="0"/>
              <a:cs typeface="Times New Roman" panose="02020603050405020304" pitchFamily="18" charset="0"/>
              <a:sym typeface="+mn-ea"/>
            </a:endParaRPr>
          </a:p>
        </p:txBody>
      </p:sp>
      <p:sp>
        <p:nvSpPr>
          <p:cNvPr id="1048628" name="TextBox 1"/>
          <p:cNvSpPr txBox="1"/>
          <p:nvPr/>
        </p:nvSpPr>
        <p:spPr>
          <a:xfrm>
            <a:off x="241299" y="1752498"/>
            <a:ext cx="8509001" cy="3158490"/>
          </a:xfrm>
          <a:prstGeom prst="rect"/>
          <a:noFill/>
        </p:spPr>
        <p:txBody>
          <a:bodyPr wrap="square">
            <a:noAutofit/>
          </a:bodyPr>
          <a:p>
            <a:pPr algn="just"/>
            <a:endParaRPr dirty="0" sz="3000" lang="en-US"/>
          </a:p>
        </p:txBody>
      </p:sp>
      <p:sp>
        <p:nvSpPr>
          <p:cNvPr id="1048629" name="Slide Number Placeholder 1"/>
          <p:cNvSpPr txBox="1"/>
          <p:nvPr/>
        </p:nvSpPr>
        <p:spPr bwMode="auto">
          <a:xfrm>
            <a:off x="8077200" y="6172201"/>
            <a:ext cx="2133600" cy="365125"/>
          </a:xfrm>
          <a:prstGeom prst="rect"/>
          <a:noFill/>
          <a:ln>
            <a:noFill/>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r>
              <a:rPr altLang="en-US" dirty="0" sz="1400" lang="en-US">
                <a:latin typeface="Times New Roman" panose="02020603050405020304"/>
                <a:cs typeface="Times New Roman" panose="02020603050405020304"/>
              </a:rPr>
              <a:t>●●●</a:t>
            </a:r>
            <a:endParaRPr altLang="en-US" dirty="0" sz="1400" lang="en-US">
              <a:solidFill>
                <a:srgbClr val="0039A6"/>
              </a:solidFill>
              <a:latin typeface="Myriad Web Pro" charset="0"/>
            </a:endParaRPr>
          </a:p>
          <a:p>
            <a:pPr algn="r" eaLnBrk="1" hangingPunct="1">
              <a:spcBef>
                <a:spcPct val="0"/>
              </a:spcBef>
              <a:buFontTx/>
              <a:buNone/>
            </a:pPr>
            <a:fld id="{0EF9015A-DAF8-47A9-8291-B9B5A3191301}" type="slidenum">
              <a:rPr altLang="en-US" sz="1400" lang="en-US">
                <a:solidFill>
                  <a:srgbClr val="0039A6"/>
                </a:solidFill>
                <a:latin typeface="Myriad Web Pro" charset="0"/>
              </a:rPr>
              <a:t>5</a:t>
            </a:fld>
            <a:endParaRPr altLang="en-US" dirty="0" sz="1400" lang="en-US">
              <a:solidFill>
                <a:srgbClr val="0039A6"/>
              </a:solidFill>
              <a:latin typeface="Myriad Web Pro" charset="0"/>
            </a:endParaRPr>
          </a:p>
        </p:txBody>
      </p:sp>
      <p:cxnSp>
        <p:nvCxnSpPr>
          <p:cNvPr id="3145732" name="Straight Connector 4"/>
          <p:cNvCxnSpPr>
            <a:cxnSpLocks/>
          </p:cNvCxnSpPr>
          <p:nvPr/>
        </p:nvCxnSpPr>
        <p:spPr>
          <a:xfrm>
            <a:off x="2133601" y="1447800"/>
            <a:ext cx="8042275" cy="0"/>
          </a:xfrm>
          <a:prstGeom prst="line"/>
          <a:ln>
            <a:solidFill>
              <a:srgbClr val="0039A6"/>
            </a:solidFill>
          </a:ln>
          <a:effectLst/>
        </p:spPr>
        <p:style>
          <a:lnRef idx="2">
            <a:schemeClr val="dk1"/>
          </a:lnRef>
          <a:fillRef idx="0">
            <a:schemeClr val="dk1"/>
          </a:fillRef>
          <a:effectRef idx="1">
            <a:schemeClr val="dk1"/>
          </a:effectRef>
          <a:fontRef idx="minor">
            <a:schemeClr val="tx1"/>
          </a:fontRef>
        </p:style>
      </p:cxnSp>
      <p:pic>
        <p:nvPicPr>
          <p:cNvPr id="2097155" name="Picture 5"/>
          <p:cNvPicPr>
            <a:picLocks noChangeAspect="1"/>
          </p:cNvPicPr>
          <p:nvPr/>
        </p:nvPicPr>
        <p:blipFill>
          <a:blip xmlns:r="http://schemas.openxmlformats.org/officeDocument/2006/relationships" r:embed="rId1"/>
          <a:stretch>
            <a:fillRect/>
          </a:stretch>
        </p:blipFill>
        <p:spPr>
          <a:xfrm>
            <a:off x="6870701" y="2126202"/>
            <a:ext cx="4343400" cy="3946524"/>
          </a:xfrm>
          <a:prstGeom prst="rect"/>
        </p:spPr>
      </p:pic>
      <p:sp>
        <p:nvSpPr>
          <p:cNvPr id="1048630" name="Rectangle 4"/>
          <p:cNvSpPr>
            <a:spLocks noChangeArrowheads="1"/>
          </p:cNvSpPr>
          <p:nvPr/>
        </p:nvSpPr>
        <p:spPr bwMode="auto">
          <a:xfrm>
            <a:off x="684320" y="2286774"/>
            <a:ext cx="5792680" cy="3228341"/>
          </a:xfrm>
          <a:prstGeom prst="rect"/>
          <a:noFill/>
          <a:ln>
            <a:noFill/>
          </a:ln>
          <a:effectLst/>
        </p:spPr>
        <p:txBody>
          <a:bodyPr anchor="ctr" anchorCtr="0" bIns="45720" compatLnSpc="1" lIns="91440" numCol="1" rIns="91440" tIns="45720" vert="horz" wrap="square">
            <a:prstTxWarp prst="textNoShape"/>
            <a:spAutoFit/>
          </a:bodyPr>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altLang="en-US" baseline="0" b="0" cap="none" dirty="0" sz="1600" i="0" kumimoji="0" lang="en-US" normalizeH="0" strike="noStrike" u="none">
                <a:ln>
                  <a:noFill/>
                </a:ln>
                <a:solidFill>
                  <a:schemeClr val="tx1"/>
                </a:solidFill>
                <a:effectLst/>
                <a:latin typeface="+mn-lt"/>
              </a:rPr>
              <a:t>Aggregating reviews from </a:t>
            </a:r>
            <a:r>
              <a:rPr dirty="0" sz="1600" lang="en-US">
                <a:latin typeface="+mn-lt"/>
              </a:rPr>
              <a:t>platforms like Amazon, Flipkart, and tech websites.</a:t>
            </a:r>
            <a:endParaRPr altLang="en-US" baseline="0" b="0" cap="none" dirty="0" sz="1600" i="0" kumimoji="0" lang="en-US" normalizeH="0" strike="noStrike" u="none">
              <a:ln>
                <a:noFill/>
              </a:ln>
              <a:solidFill>
                <a:schemeClr val="tx1"/>
              </a:solidFill>
              <a:effectLst/>
              <a:latin typeface="+mn-lt"/>
            </a:endParaRP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0" dirty="0" sz="1600" i="0" lang="en-US">
                <a:solidFill>
                  <a:srgbClr val="1C1C1C"/>
                </a:solidFill>
                <a:effectLst/>
                <a:highlight>
                  <a:srgbClr val="FFFFFF"/>
                </a:highlight>
                <a:latin typeface="+mn-lt"/>
              </a:rPr>
              <a:t>Clean and preprocess the gathered data to prepare it for analysis.</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dirty="0" sz="1600" lang="en-US">
                <a:latin typeface="+mn-lt"/>
              </a:rPr>
              <a:t>Apply state-of-the-art NLP algorithms for accurate sentiment analysis.</a:t>
            </a:r>
            <a:endParaRPr altLang="en-US" baseline="0" b="0" cap="none" dirty="0" sz="1600" i="0" kumimoji="0" lang="en-US" normalizeH="0" strike="noStrike" u="none">
              <a:ln>
                <a:noFill/>
              </a:ln>
              <a:solidFill>
                <a:schemeClr val="tx1"/>
              </a:solidFill>
              <a:effectLst/>
              <a:latin typeface="+mn-lt"/>
            </a:endParaRPr>
          </a:p>
          <a:p>
            <a:pPr algn="just" indent="-285750" lvl="3" marL="1657350">
              <a:buFont typeface="Wingdings" panose="05000000000000000000" pitchFamily="2" charset="2"/>
              <a:buChar char="v"/>
            </a:pPr>
            <a:r>
              <a:rPr dirty="0" sz="1600" lang="en-IN">
                <a:latin typeface="+mn-lt"/>
              </a:rPr>
              <a:t>Feature Extraction</a:t>
            </a:r>
            <a:endParaRPr dirty="0" sz="1600" lang="en-US">
              <a:latin typeface="+mn-lt"/>
            </a:endParaRPr>
          </a:p>
          <a:p>
            <a:pPr algn="just" indent="-285750" lvl="3" marL="1657350">
              <a:buFont typeface="Wingdings" panose="05000000000000000000" pitchFamily="2" charset="2"/>
              <a:buChar char="v"/>
            </a:pPr>
            <a:r>
              <a:rPr dirty="0" sz="1600" lang="en-IN">
                <a:latin typeface="+mn-lt"/>
              </a:rPr>
              <a:t>Sentiment Classification</a:t>
            </a:r>
            <a:endParaRPr altLang="en-US" baseline="0" b="0" cap="none" dirty="0" sz="1600" i="0" kumimoji="0" lang="en-US" normalizeH="0" strike="noStrike" u="none">
              <a:ln>
                <a:noFill/>
              </a:ln>
              <a:solidFill>
                <a:schemeClr val="tx1"/>
              </a:solidFill>
              <a:effectLst/>
              <a:latin typeface="+mn-lt"/>
            </a:endParaRP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altLang="en-US" baseline="0" b="0" cap="none" dirty="0" sz="1600" i="0" kumimoji="0" lang="en-US" normalizeH="0" strike="noStrike" u="none">
                <a:ln>
                  <a:noFill/>
                </a:ln>
                <a:solidFill>
                  <a:schemeClr val="tx1"/>
                </a:solidFill>
                <a:effectLst/>
                <a:latin typeface="+mn-lt"/>
              </a:rPr>
              <a:t>Incorporating analysis results into dashboards and reports.</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dirty="0" sz="1600" lang="en-US">
                <a:latin typeface="+mn-lt"/>
              </a:rPr>
              <a:t>Use ongoing feedback to refine the model and adapt to evolving customer sentiments.</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altLang="en-US" baseline="0" b="0" cap="none" dirty="0" sz="1600" i="0" kumimoji="0" lang="en-US" normalizeH="0" strike="noStrike" u="none">
                <a:ln>
                  <a:noFill/>
                </a:ln>
                <a:solidFill>
                  <a:schemeClr val="tx1"/>
                </a:solidFill>
                <a:effectLst/>
                <a:latin typeface="+mn-lt"/>
              </a:rPr>
              <a:t>Continuously improve the sentiment analysis model based on new data and feedback.</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3" name=""/>
        <p:cNvGrpSpPr/>
        <p:nvPr/>
      </p:nvGrpSpPr>
      <p:grpSpPr>
        <a:xfrm>
          <a:off x="0" y="0"/>
          <a:ext cx="0" cy="0"/>
          <a:chOff x="0" y="0"/>
          <a:chExt cx="0" cy="0"/>
        </a:xfrm>
      </p:grpSpPr>
      <p:sp>
        <p:nvSpPr>
          <p:cNvPr id="1048635" name="TextBox 7"/>
          <p:cNvSpPr txBox="1">
            <a:spLocks noChangeArrowheads="1"/>
          </p:cNvSpPr>
          <p:nvPr/>
        </p:nvSpPr>
        <p:spPr bwMode="auto">
          <a:xfrm>
            <a:off x="1524000" y="457300"/>
            <a:ext cx="8763000" cy="706755"/>
          </a:xfrm>
          <a:prstGeom prst="rect"/>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None/>
            </a:pPr>
            <a:r>
              <a:rPr b="1" dirty="0" sz="4000" lang="en-US">
                <a:solidFill>
                  <a:schemeClr val="accent2"/>
                </a:solidFill>
                <a:latin typeface="Times New Roman" panose="02020603050405020304" pitchFamily="18" charset="0"/>
                <a:cs typeface="Times New Roman" panose="02020603050405020304" pitchFamily="18" charset="0"/>
                <a:sym typeface="+mn-ea"/>
              </a:rPr>
              <a:t>Features Offered</a:t>
            </a:r>
            <a:endParaRPr b="1" dirty="0" sz="4000" lang="en-IN">
              <a:solidFill>
                <a:schemeClr val="accent2"/>
              </a:solidFill>
              <a:latin typeface="Times New Roman" panose="02020603050405020304" pitchFamily="18" charset="0"/>
              <a:cs typeface="Times New Roman" panose="02020603050405020304" pitchFamily="18" charset="0"/>
              <a:sym typeface="+mn-ea"/>
            </a:endParaRPr>
          </a:p>
        </p:txBody>
      </p:sp>
      <p:sp>
        <p:nvSpPr>
          <p:cNvPr id="1048636" name="Slide Number Placeholder 1"/>
          <p:cNvSpPr txBox="1"/>
          <p:nvPr/>
        </p:nvSpPr>
        <p:spPr bwMode="auto">
          <a:xfrm>
            <a:off x="8077200" y="6172201"/>
            <a:ext cx="2133600" cy="365125"/>
          </a:xfrm>
          <a:prstGeom prst="rect"/>
          <a:noFill/>
          <a:ln>
            <a:noFill/>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r>
              <a:rPr altLang="en-US" dirty="0" sz="1400" lang="en-US">
                <a:latin typeface="Times New Roman" panose="02020603050405020304"/>
                <a:cs typeface="Times New Roman" panose="02020603050405020304"/>
                <a:sym typeface="+mn-ea"/>
              </a:rPr>
              <a:t>●●●</a:t>
            </a:r>
            <a:endParaRPr altLang="en-US" dirty="0" sz="1400" lang="en-US">
              <a:solidFill>
                <a:srgbClr val="0039A6"/>
              </a:solidFill>
              <a:latin typeface="Myriad Web Pro" charset="0"/>
            </a:endParaRPr>
          </a:p>
          <a:p>
            <a:pPr algn="r" eaLnBrk="1" hangingPunct="1">
              <a:spcBef>
                <a:spcPct val="0"/>
              </a:spcBef>
              <a:buFontTx/>
              <a:buNone/>
            </a:pPr>
            <a:fld id="{0EF9015A-DAF8-47A9-8291-B9B5A3191301}" type="slidenum">
              <a:rPr altLang="en-US" sz="1400" lang="en-US">
                <a:solidFill>
                  <a:srgbClr val="0039A6"/>
                </a:solidFill>
                <a:latin typeface="Myriad Web Pro" charset="0"/>
              </a:rPr>
              <a:t>6</a:t>
            </a:fld>
            <a:endParaRPr altLang="en-US" dirty="0" sz="1400" lang="en-US">
              <a:solidFill>
                <a:srgbClr val="0039A6"/>
              </a:solidFill>
              <a:latin typeface="Myriad Web Pro" charset="0"/>
            </a:endParaRPr>
          </a:p>
        </p:txBody>
      </p:sp>
      <p:cxnSp>
        <p:nvCxnSpPr>
          <p:cNvPr id="3145733" name="Straight Connector 4"/>
          <p:cNvCxnSpPr>
            <a:cxnSpLocks/>
          </p:cNvCxnSpPr>
          <p:nvPr/>
        </p:nvCxnSpPr>
        <p:spPr>
          <a:xfrm>
            <a:off x="2074862" y="1218061"/>
            <a:ext cx="8042275" cy="0"/>
          </a:xfrm>
          <a:prstGeom prst="line"/>
          <a:ln>
            <a:solidFill>
              <a:srgbClr val="0039A6"/>
            </a:solidFill>
          </a:ln>
          <a:effectLst/>
        </p:spPr>
        <p:style>
          <a:lnRef idx="2">
            <a:schemeClr val="dk1"/>
          </a:lnRef>
          <a:fillRef idx="0">
            <a:schemeClr val="dk1"/>
          </a:fillRef>
          <a:effectRef idx="1">
            <a:schemeClr val="dk1"/>
          </a:effectRef>
          <a:fontRef idx="minor">
            <a:schemeClr val="tx1"/>
          </a:fontRef>
        </p:style>
      </p:cxnSp>
      <p:pic>
        <p:nvPicPr>
          <p:cNvPr id="2097156" name="Picture 3" descr="The reality is the Intel’s problems are only going to get more challenging (REUTERS)"/>
          <p:cNvPicPr>
            <a:picLocks noChangeAspect="1" noChangeArrowheads="1"/>
          </p:cNvPicPr>
          <p:nvPr/>
        </p:nvPicPr>
        <p:blipFill rotWithShape="1">
          <a:blip xmlns:r="http://schemas.openxmlformats.org/officeDocument/2006/relationships" r:embed="rId1"/>
          <a:srcRect l="15999" t="6298" r="45334" b="2053"/>
          <a:stretch>
            <a:fillRect/>
          </a:stretch>
        </p:blipFill>
        <p:spPr bwMode="auto">
          <a:xfrm>
            <a:off x="8153400" y="2209800"/>
            <a:ext cx="3200400" cy="3442015"/>
          </a:xfrm>
          <a:prstGeom prst="rect"/>
          <a:ln>
            <a:noFill/>
          </a:ln>
          <a:effectLst>
            <a:outerShdw algn="tl" blurRad="190500" rotWithShape="0">
              <a:srgbClr val="000000">
                <a:alpha val="70000"/>
              </a:srgbClr>
            </a:outerShdw>
          </a:effectLst>
        </p:spPr>
      </p:pic>
      <p:sp>
        <p:nvSpPr>
          <p:cNvPr id="1048637" name="TextBox 5"/>
          <p:cNvSpPr txBox="1"/>
          <p:nvPr/>
        </p:nvSpPr>
        <p:spPr>
          <a:xfrm>
            <a:off x="647701" y="2064575"/>
            <a:ext cx="5867400" cy="3825240"/>
          </a:xfrm>
          <a:prstGeom prst="rect"/>
          <a:noFill/>
        </p:spPr>
        <p:txBody>
          <a:bodyPr rtlCol="0" wrap="square">
            <a:spAutoFit/>
          </a:bodyPr>
          <a:p>
            <a:pPr algn="just" indent="-285750" marL="285750">
              <a:buFont typeface="Arial" panose="020B0604020202020204" pitchFamily="34" charset="0"/>
              <a:buChar char="•"/>
            </a:pPr>
            <a:r>
              <a:rPr dirty="0" lang="en-US">
                <a:latin typeface="+mn-lt"/>
              </a:rPr>
              <a:t>Automatically identifies whether reviews are positive, negative, or neutral.</a:t>
            </a:r>
          </a:p>
          <a:p>
            <a:pPr algn="just" indent="-285750" marL="285750">
              <a:buFont typeface="Arial" panose="020B0604020202020204" pitchFamily="34" charset="0"/>
              <a:buChar char="•"/>
            </a:pPr>
            <a:r>
              <a:rPr dirty="0" lang="en-US">
                <a:latin typeface="+mn-lt"/>
              </a:rPr>
              <a:t>Identifies specific aspects of Intel products (like performance or price) mentioned in reviews and evaluates sentiment towards each aspect.</a:t>
            </a:r>
          </a:p>
          <a:p>
            <a:pPr algn="just" indent="-285750" marL="285750">
              <a:buFont typeface="Arial" panose="020B0604020202020204" pitchFamily="34" charset="0"/>
              <a:buChar char="•"/>
            </a:pPr>
            <a:r>
              <a:rPr dirty="0" lang="en-US">
                <a:latin typeface="+mn-lt"/>
              </a:rPr>
              <a:t>Summarizes overall sentiment trends and common themes from reviews to provide actionable insights.</a:t>
            </a:r>
          </a:p>
          <a:p>
            <a:pPr algn="just" indent="-285750" marL="285750">
              <a:buFont typeface="Arial" panose="020B0604020202020204" pitchFamily="34" charset="0"/>
              <a:buChar char="•"/>
            </a:pPr>
            <a:r>
              <a:rPr dirty="0" lang="en-US">
                <a:latin typeface="+mn-lt"/>
              </a:rPr>
              <a:t>Measures how accurately the sentiment analysis model classifies reviews.</a:t>
            </a:r>
          </a:p>
          <a:p>
            <a:pPr algn="just" indent="-285750" marL="285750">
              <a:buFont typeface="Arial" panose="020B0604020202020204" pitchFamily="34" charset="0"/>
              <a:buChar char="•"/>
            </a:pPr>
            <a:r>
              <a:rPr b="0" dirty="0" i="0" lang="en-US">
                <a:solidFill>
                  <a:srgbClr val="1C1C1C"/>
                </a:solidFill>
                <a:effectLst/>
                <a:highlight>
                  <a:srgbClr val="FFFFFF"/>
                </a:highlight>
                <a:latin typeface="+mn-lt"/>
              </a:rPr>
              <a:t>Presents findings visually to facilitate understanding of sentiment patterns and trends.</a:t>
            </a:r>
          </a:p>
          <a:p>
            <a:pPr algn="just" indent="-285750" marL="285750">
              <a:buFont typeface="Arial" panose="020B0604020202020204" pitchFamily="34" charset="0"/>
              <a:buChar char="•"/>
            </a:pPr>
            <a:r>
              <a:rPr b="0" dirty="0" i="0" lang="en-US">
                <a:solidFill>
                  <a:srgbClr val="1C1C1C"/>
                </a:solidFill>
                <a:effectLst/>
                <a:highlight>
                  <a:srgbClr val="FFFFFF"/>
                </a:highlight>
                <a:latin typeface="+mn-lt"/>
              </a:rPr>
              <a:t>Guides decisions on product improvements and marketing strategies based on customer feedback insights.</a:t>
            </a:r>
            <a:endParaRPr dirty="0" lang="en-US">
              <a:latin typeface="+mn-l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sp>
        <p:nvSpPr>
          <p:cNvPr id="1048642" name="TextBox 7"/>
          <p:cNvSpPr txBox="1">
            <a:spLocks noChangeArrowheads="1"/>
          </p:cNvSpPr>
          <p:nvPr/>
        </p:nvSpPr>
        <p:spPr bwMode="auto">
          <a:xfrm>
            <a:off x="1524000" y="457299"/>
            <a:ext cx="8763000" cy="645160"/>
          </a:xfrm>
          <a:prstGeom prst="rect"/>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None/>
            </a:pPr>
            <a:r>
              <a:rPr b="1" dirty="0" sz="3600" lang="en-US">
                <a:solidFill>
                  <a:srgbClr val="FF39A6"/>
                </a:solidFill>
                <a:latin typeface="Times New Roman" panose="02020603050405020304" pitchFamily="18" charset="0"/>
                <a:cs typeface="Times New Roman" panose="02020603050405020304" pitchFamily="18" charset="0"/>
                <a:sym typeface="+mn-ea"/>
              </a:rPr>
              <a:t>Architectural Diagram</a:t>
            </a:r>
            <a:endParaRPr b="1" dirty="0" sz="3600" lang="en-IN">
              <a:solidFill>
                <a:srgbClr val="FF39A6"/>
              </a:solidFill>
              <a:latin typeface="Times New Roman" panose="02020603050405020304" pitchFamily="18" charset="0"/>
              <a:cs typeface="Times New Roman" panose="02020603050405020304" pitchFamily="18" charset="0"/>
              <a:sym typeface="+mn-ea"/>
            </a:endParaRPr>
          </a:p>
        </p:txBody>
      </p:sp>
      <p:sp>
        <p:nvSpPr>
          <p:cNvPr id="1048643" name="Slide Number Placeholder 1"/>
          <p:cNvSpPr txBox="1"/>
          <p:nvPr/>
        </p:nvSpPr>
        <p:spPr bwMode="auto">
          <a:xfrm>
            <a:off x="8077200" y="6172201"/>
            <a:ext cx="2133600" cy="365125"/>
          </a:xfrm>
          <a:prstGeom prst="rect"/>
          <a:noFill/>
          <a:ln>
            <a:noFill/>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r>
              <a:rPr altLang="en-US" dirty="0" sz="1400" lang="en-US">
                <a:latin typeface="Times New Roman" panose="02020603050405020304"/>
                <a:cs typeface="Times New Roman" panose="02020603050405020304"/>
              </a:rPr>
              <a:t>●●●</a:t>
            </a:r>
            <a:endParaRPr altLang="en-US" dirty="0" sz="1400" lang="en-US">
              <a:solidFill>
                <a:srgbClr val="0039A6"/>
              </a:solidFill>
              <a:latin typeface="Myriad Web Pro" charset="0"/>
            </a:endParaRPr>
          </a:p>
          <a:p>
            <a:pPr algn="r" eaLnBrk="1" hangingPunct="1">
              <a:spcBef>
                <a:spcPct val="0"/>
              </a:spcBef>
              <a:buFontTx/>
              <a:buNone/>
            </a:pPr>
            <a:fld id="{0EF9015A-DAF8-47A9-8291-B9B5A3191301}" type="slidenum">
              <a:rPr altLang="en-US" sz="1400" lang="en-US">
                <a:solidFill>
                  <a:srgbClr val="0039A6"/>
                </a:solidFill>
                <a:latin typeface="Myriad Web Pro" charset="0"/>
              </a:rPr>
              <a:t>7</a:t>
            </a:fld>
            <a:endParaRPr altLang="en-US" dirty="0" sz="1400" lang="en-US">
              <a:solidFill>
                <a:srgbClr val="0039A6"/>
              </a:solidFill>
              <a:latin typeface="Myriad Web Pro" charset="0"/>
            </a:endParaRPr>
          </a:p>
        </p:txBody>
      </p:sp>
      <p:cxnSp>
        <p:nvCxnSpPr>
          <p:cNvPr id="3145734" name="Straight Connector 4"/>
          <p:cNvCxnSpPr>
            <a:cxnSpLocks/>
          </p:cNvCxnSpPr>
          <p:nvPr/>
        </p:nvCxnSpPr>
        <p:spPr>
          <a:xfrm>
            <a:off x="2074862" y="1143000"/>
            <a:ext cx="8042275" cy="0"/>
          </a:xfrm>
          <a:prstGeom prst="line"/>
          <a:ln>
            <a:solidFill>
              <a:srgbClr val="0039A6"/>
            </a:solidFill>
          </a:ln>
          <a:effectLst/>
        </p:spPr>
        <p:style>
          <a:lnRef idx="2">
            <a:schemeClr val="dk1"/>
          </a:lnRef>
          <a:fillRef idx="0">
            <a:schemeClr val="dk1"/>
          </a:fillRef>
          <a:effectRef idx="1">
            <a:schemeClr val="dk1"/>
          </a:effectRef>
          <a:fontRef idx="minor">
            <a:schemeClr val="tx1"/>
          </a:fontRef>
        </p:style>
      </p:cxnSp>
      <p:pic>
        <p:nvPicPr>
          <p:cNvPr id="2097157" name="Picture 5"/>
          <p:cNvPicPr>
            <a:picLocks noChangeAspect="1"/>
          </p:cNvPicPr>
          <p:nvPr/>
        </p:nvPicPr>
        <p:blipFill>
          <a:blip xmlns:r="http://schemas.openxmlformats.org/officeDocument/2006/relationships" r:embed="rId1"/>
          <a:stretch>
            <a:fillRect/>
          </a:stretch>
        </p:blipFill>
        <p:spPr>
          <a:xfrm>
            <a:off x="2079626" y="1832803"/>
            <a:ext cx="8096250" cy="4364551"/>
          </a:xfrm>
          <a:prstGeom prst="rec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648" name="TextBox 7"/>
          <p:cNvSpPr txBox="1">
            <a:spLocks noChangeArrowheads="1"/>
          </p:cNvSpPr>
          <p:nvPr/>
        </p:nvSpPr>
        <p:spPr bwMode="auto">
          <a:xfrm>
            <a:off x="1204912" y="431621"/>
            <a:ext cx="8763000" cy="646331"/>
          </a:xfrm>
          <a:prstGeom prst="rect"/>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None/>
            </a:pPr>
            <a:r>
              <a:rPr b="1" dirty="0" sz="3600" lang="en-US">
                <a:solidFill>
                  <a:srgbClr val="FF39A6"/>
                </a:solidFill>
                <a:latin typeface="Times New Roman" panose="02020603050405020304" pitchFamily="18" charset="0"/>
                <a:cs typeface="Times New Roman" panose="02020603050405020304" pitchFamily="18" charset="0"/>
                <a:sym typeface="+mn-ea"/>
              </a:rPr>
              <a:t>Technology Used</a:t>
            </a:r>
            <a:endParaRPr b="1" dirty="0" sz="3600" lang="en-IN">
              <a:solidFill>
                <a:srgbClr val="FF39A6"/>
              </a:solidFill>
              <a:latin typeface="Times New Roman" panose="02020603050405020304" pitchFamily="18" charset="0"/>
              <a:cs typeface="Times New Roman" panose="02020603050405020304" pitchFamily="18" charset="0"/>
              <a:sym typeface="+mn-ea"/>
            </a:endParaRPr>
          </a:p>
        </p:txBody>
      </p:sp>
      <p:sp>
        <p:nvSpPr>
          <p:cNvPr id="1048649" name="TextBox 1"/>
          <p:cNvSpPr txBox="1"/>
          <p:nvPr/>
        </p:nvSpPr>
        <p:spPr>
          <a:xfrm>
            <a:off x="457201" y="1793240"/>
            <a:ext cx="6934199" cy="3464559"/>
          </a:xfrm>
          <a:prstGeom prst="rect"/>
          <a:noFill/>
        </p:spPr>
        <p:txBody>
          <a:bodyPr wrap="square">
            <a:noAutofit/>
          </a:bodyPr>
          <a:p>
            <a:pPr indent="-457200" marL="457200">
              <a:buFont typeface="Wingdings" panose="05000000000000000000" charset="0"/>
              <a:buChar char="ü"/>
            </a:pPr>
            <a:endParaRPr altLang="en-IN" dirty="0" sz="3000" lang="en-US"/>
          </a:p>
        </p:txBody>
      </p:sp>
      <p:sp>
        <p:nvSpPr>
          <p:cNvPr id="1048650" name="Slide Number Placeholder 1"/>
          <p:cNvSpPr txBox="1"/>
          <p:nvPr/>
        </p:nvSpPr>
        <p:spPr bwMode="auto">
          <a:xfrm>
            <a:off x="8077200" y="6172201"/>
            <a:ext cx="2133600" cy="365125"/>
          </a:xfrm>
          <a:prstGeom prst="rect"/>
          <a:noFill/>
          <a:ln>
            <a:noFill/>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r>
              <a:rPr altLang="en-US" dirty="0" sz="1400" lang="en-US">
                <a:latin typeface="Times New Roman" panose="02020603050405020304"/>
                <a:cs typeface="Times New Roman" panose="02020603050405020304"/>
              </a:rPr>
              <a:t>●●●</a:t>
            </a:r>
            <a:endParaRPr altLang="en-US" dirty="0" sz="1400" lang="en-US">
              <a:solidFill>
                <a:srgbClr val="0039A6"/>
              </a:solidFill>
              <a:latin typeface="Myriad Web Pro" charset="0"/>
            </a:endParaRPr>
          </a:p>
          <a:p>
            <a:pPr algn="r" eaLnBrk="1" hangingPunct="1">
              <a:spcBef>
                <a:spcPct val="0"/>
              </a:spcBef>
              <a:buFontTx/>
              <a:buNone/>
            </a:pPr>
            <a:fld id="{0EF9015A-DAF8-47A9-8291-B9B5A3191301}" type="slidenum">
              <a:rPr altLang="en-US" sz="1400" lang="en-US">
                <a:solidFill>
                  <a:srgbClr val="0039A6"/>
                </a:solidFill>
                <a:latin typeface="Myriad Web Pro" charset="0"/>
              </a:rPr>
              <a:t>8</a:t>
            </a:fld>
            <a:endParaRPr altLang="en-US" dirty="0" sz="1400" lang="en-US">
              <a:solidFill>
                <a:srgbClr val="0039A6"/>
              </a:solidFill>
              <a:latin typeface="Myriad Web Pro" charset="0"/>
            </a:endParaRPr>
          </a:p>
        </p:txBody>
      </p:sp>
      <p:cxnSp>
        <p:nvCxnSpPr>
          <p:cNvPr id="3145735" name="Straight Connector 4"/>
          <p:cNvCxnSpPr>
            <a:cxnSpLocks/>
          </p:cNvCxnSpPr>
          <p:nvPr/>
        </p:nvCxnSpPr>
        <p:spPr>
          <a:xfrm>
            <a:off x="2074862" y="1143000"/>
            <a:ext cx="8042275" cy="0"/>
          </a:xfrm>
          <a:prstGeom prst="line"/>
          <a:ln>
            <a:solidFill>
              <a:srgbClr val="0039A6"/>
            </a:solidFill>
          </a:ln>
          <a:effectLst/>
        </p:spPr>
        <p:style>
          <a:lnRef idx="2">
            <a:schemeClr val="dk1"/>
          </a:lnRef>
          <a:fillRef idx="0">
            <a:schemeClr val="dk1"/>
          </a:fillRef>
          <a:effectRef idx="1">
            <a:schemeClr val="dk1"/>
          </a:effectRef>
          <a:fontRef idx="minor">
            <a:schemeClr val="tx1"/>
          </a:fontRef>
        </p:style>
      </p:cxnSp>
      <p:sp>
        <p:nvSpPr>
          <p:cNvPr id="1048651" name="Rectangle 1"/>
          <p:cNvSpPr>
            <a:spLocks noChangeArrowheads="1"/>
          </p:cNvSpPr>
          <p:nvPr/>
        </p:nvSpPr>
        <p:spPr bwMode="auto">
          <a:xfrm>
            <a:off x="1295400" y="2162890"/>
            <a:ext cx="5715000" cy="3046988"/>
          </a:xfrm>
          <a:prstGeom prst="rect"/>
          <a:noFill/>
          <a:ln>
            <a:noFill/>
          </a:ln>
          <a:effectLst/>
        </p:spPr>
        <p:txBody>
          <a:bodyPr anchor="ctr" anchorCtr="0" bIns="45720" compatLnSpc="1" lIns="91440" numCol="1" rIns="91440" tIns="45720" vert="horz" wrap="square">
            <a:prstTxWarp prst="textNoShape"/>
            <a:spAutoFit/>
          </a:bodyPr>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1" dirty="0" sz="1600" i="0" lang="en-IN">
                <a:solidFill>
                  <a:srgbClr val="1C1C1C"/>
                </a:solidFill>
                <a:effectLst/>
                <a:highlight>
                  <a:srgbClr val="FFFFFF"/>
                </a:highlight>
                <a:latin typeface="+mn-lt"/>
              </a:rPr>
              <a:t>Web Scraping: </a:t>
            </a:r>
            <a:r>
              <a:rPr b="0" dirty="0" sz="1600" i="0" lang="en-IN" err="1">
                <a:solidFill>
                  <a:srgbClr val="1C1C1C"/>
                </a:solidFill>
                <a:effectLst/>
                <a:highlight>
                  <a:srgbClr val="FFFFFF"/>
                </a:highlight>
                <a:latin typeface="+mn-lt"/>
              </a:rPr>
              <a:t>BeautifulSoup</a:t>
            </a:r>
            <a:r>
              <a:rPr b="0" dirty="0" sz="1600" i="0" lang="en-IN">
                <a:solidFill>
                  <a:srgbClr val="1C1C1C"/>
                </a:solidFill>
                <a:effectLst/>
                <a:highlight>
                  <a:srgbClr val="FFFFFF"/>
                </a:highlight>
                <a:latin typeface="+mn-lt"/>
              </a:rPr>
              <a:t> </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1" dirty="0" sz="1600" i="0" lang="en-IN">
                <a:solidFill>
                  <a:srgbClr val="1C1C1C"/>
                </a:solidFill>
                <a:effectLst/>
                <a:highlight>
                  <a:srgbClr val="FFFFFF"/>
                </a:highlight>
                <a:latin typeface="+mn-lt"/>
              </a:rPr>
              <a:t>Data Preprocessing: </a:t>
            </a:r>
            <a:r>
              <a:rPr b="0" dirty="0" sz="1600" i="0" lang="en-IN">
                <a:solidFill>
                  <a:srgbClr val="1C1C1C"/>
                </a:solidFill>
                <a:effectLst/>
                <a:highlight>
                  <a:srgbClr val="FFFFFF"/>
                </a:highlight>
                <a:latin typeface="+mn-lt"/>
              </a:rPr>
              <a:t>Python (Pandas, </a:t>
            </a:r>
            <a:r>
              <a:rPr b="0" dirty="0" sz="1600" i="0" lang="en-IN" err="1">
                <a:solidFill>
                  <a:srgbClr val="1C1C1C"/>
                </a:solidFill>
                <a:effectLst/>
                <a:highlight>
                  <a:srgbClr val="FFFFFF"/>
                </a:highlight>
                <a:latin typeface="+mn-lt"/>
              </a:rPr>
              <a:t>Numpy</a:t>
            </a:r>
            <a:r>
              <a:rPr b="0" dirty="0" sz="1600" i="0" lang="en-IN">
                <a:solidFill>
                  <a:srgbClr val="1C1C1C"/>
                </a:solidFill>
                <a:effectLst/>
                <a:highlight>
                  <a:srgbClr val="FFFFFF"/>
                </a:highlight>
                <a:latin typeface="+mn-lt"/>
              </a:rPr>
              <a:t>), </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1" dirty="0" sz="1600" i="0" lang="en-IN">
                <a:solidFill>
                  <a:srgbClr val="1C1C1C"/>
                </a:solidFill>
                <a:effectLst/>
                <a:highlight>
                  <a:srgbClr val="FFFFFF"/>
                </a:highlight>
                <a:latin typeface="+mn-lt"/>
              </a:rPr>
              <a:t>NLP: </a:t>
            </a:r>
            <a:r>
              <a:rPr b="0" dirty="0" sz="1600" i="0" lang="en-IN">
                <a:solidFill>
                  <a:srgbClr val="1C1C1C"/>
                </a:solidFill>
                <a:effectLst/>
                <a:highlight>
                  <a:srgbClr val="FFFFFF"/>
                </a:highlight>
                <a:latin typeface="+mn-lt"/>
              </a:rPr>
              <a:t>NLTK, </a:t>
            </a:r>
            <a:r>
              <a:rPr b="0" dirty="0" sz="1600" i="0" lang="en-IN" err="1">
                <a:solidFill>
                  <a:srgbClr val="1C1C1C"/>
                </a:solidFill>
                <a:effectLst/>
                <a:highlight>
                  <a:srgbClr val="FFFFFF"/>
                </a:highlight>
                <a:latin typeface="+mn-lt"/>
              </a:rPr>
              <a:t>SpaCy</a:t>
            </a:r>
            <a:endParaRPr b="0" dirty="0" sz="1600" i="0" lang="en-IN">
              <a:solidFill>
                <a:srgbClr val="1C1C1C"/>
              </a:solidFill>
              <a:effectLst/>
              <a:highlight>
                <a:srgbClr val="FFFFFF"/>
              </a:highlight>
              <a:latin typeface="+mn-lt"/>
            </a:endParaRP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1" dirty="0" sz="1600" i="0" lang="en-IN">
                <a:solidFill>
                  <a:srgbClr val="1C1C1C"/>
                </a:solidFill>
                <a:effectLst/>
                <a:highlight>
                  <a:srgbClr val="FFFFFF"/>
                </a:highlight>
                <a:latin typeface="+mn-lt"/>
              </a:rPr>
              <a:t>Feature Extraction: </a:t>
            </a:r>
            <a:r>
              <a:rPr b="0" dirty="0" sz="1600" i="0" lang="en-IN">
                <a:solidFill>
                  <a:srgbClr val="1C1C1C"/>
                </a:solidFill>
                <a:effectLst/>
                <a:highlight>
                  <a:srgbClr val="FFFFFF"/>
                </a:highlight>
                <a:latin typeface="+mn-lt"/>
              </a:rPr>
              <a:t>Scikit-learn </a:t>
            </a:r>
            <a:r>
              <a:rPr dirty="0" sz="1600" lang="en-IN">
                <a:latin typeface="+mn-lt"/>
              </a:rPr>
              <a:t>(TF-IDF Vectorizer, Count Vectorizer)</a:t>
            </a:r>
            <a:endParaRPr b="0" dirty="0" sz="1600" i="0" lang="en-IN">
              <a:solidFill>
                <a:srgbClr val="1C1C1C"/>
              </a:solidFill>
              <a:effectLst/>
              <a:highlight>
                <a:srgbClr val="FFFFFF"/>
              </a:highlight>
              <a:latin typeface="+mn-lt"/>
            </a:endParaRP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1" dirty="0" sz="1600" i="0" lang="en-IN">
                <a:solidFill>
                  <a:srgbClr val="1C1C1C"/>
                </a:solidFill>
                <a:effectLst/>
                <a:highlight>
                  <a:srgbClr val="FFFFFF"/>
                </a:highlight>
                <a:latin typeface="+mn-lt"/>
              </a:rPr>
              <a:t>Sentiment Analysis Models:</a:t>
            </a:r>
            <a:r>
              <a:rPr b="0" dirty="0" sz="1600" i="0" lang="en-IN">
                <a:solidFill>
                  <a:srgbClr val="1C1C1C"/>
                </a:solidFill>
                <a:effectLst/>
                <a:highlight>
                  <a:srgbClr val="FFFFFF"/>
                </a:highlight>
                <a:latin typeface="+mn-lt"/>
              </a:rPr>
              <a:t> Scikit-learn, TensorFlow</a:t>
            </a:r>
            <a:r>
              <a:rPr dirty="0" sz="1600" lang="en-IN">
                <a:latin typeface="+mn-lt"/>
              </a:rPr>
              <a:t>, </a:t>
            </a:r>
            <a:r>
              <a:rPr dirty="0" sz="1600" lang="en-IN" err="1">
                <a:latin typeface="+mn-lt"/>
              </a:rPr>
              <a:t>Keras</a:t>
            </a:r>
            <a:r>
              <a:rPr dirty="0" sz="1600" lang="en-IN">
                <a:latin typeface="+mn-lt"/>
              </a:rPr>
              <a:t>, </a:t>
            </a:r>
            <a:r>
              <a:rPr dirty="0" sz="1600" lang="en-IN" err="1">
                <a:latin typeface="+mn-lt"/>
              </a:rPr>
              <a:t>PyTorch</a:t>
            </a:r>
            <a:r>
              <a:rPr dirty="0" sz="1600" lang="en-IN">
                <a:latin typeface="+mn-lt"/>
              </a:rPr>
              <a:t> (LSTM, CNN).</a:t>
            </a:r>
            <a:r>
              <a:rPr b="0" dirty="0" sz="1600" i="0" lang="en-IN">
                <a:solidFill>
                  <a:srgbClr val="1C1C1C"/>
                </a:solidFill>
                <a:effectLst/>
                <a:highlight>
                  <a:srgbClr val="FFFFFF"/>
                </a:highlight>
                <a:latin typeface="+mn-lt"/>
              </a:rPr>
              <a:t> </a:t>
            </a:r>
            <a:r>
              <a:rPr b="0" dirty="0" sz="1600" i="0" lang="en-IN" err="1">
                <a:solidFill>
                  <a:srgbClr val="1C1C1C"/>
                </a:solidFill>
                <a:effectLst/>
                <a:highlight>
                  <a:srgbClr val="FFFFFF"/>
                </a:highlight>
                <a:latin typeface="+mn-lt"/>
              </a:rPr>
              <a:t>Keras</a:t>
            </a:r>
            <a:r>
              <a:rPr b="0" dirty="0" sz="1600" i="0" lang="en-IN">
                <a:solidFill>
                  <a:srgbClr val="1C1C1C"/>
                </a:solidFill>
                <a:effectLst/>
                <a:highlight>
                  <a:srgbClr val="FFFFFF"/>
                </a:highlight>
                <a:latin typeface="+mn-lt"/>
              </a:rPr>
              <a:t>, </a:t>
            </a:r>
            <a:r>
              <a:rPr b="0" dirty="0" sz="1600" i="0" lang="en-IN" err="1">
                <a:solidFill>
                  <a:srgbClr val="1C1C1C"/>
                </a:solidFill>
                <a:effectLst/>
                <a:highlight>
                  <a:srgbClr val="FFFFFF"/>
                </a:highlight>
                <a:latin typeface="+mn-lt"/>
              </a:rPr>
              <a:t>PyTorch</a:t>
            </a:r>
            <a:r>
              <a:rPr b="0" dirty="0" sz="1600" i="0" lang="en-IN">
                <a:solidFill>
                  <a:srgbClr val="1C1C1C"/>
                </a:solidFill>
                <a:effectLst/>
                <a:highlight>
                  <a:srgbClr val="FFFFFF"/>
                </a:highlight>
                <a:latin typeface="+mn-lt"/>
              </a:rPr>
              <a:t> </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1" dirty="0" sz="1600" i="0" lang="en-IN">
                <a:solidFill>
                  <a:srgbClr val="1C1C1C"/>
                </a:solidFill>
                <a:effectLst/>
                <a:highlight>
                  <a:srgbClr val="FFFFFF"/>
                </a:highlight>
                <a:latin typeface="+mn-lt"/>
              </a:rPr>
              <a:t>Model Evaluation: </a:t>
            </a:r>
            <a:r>
              <a:rPr b="0" dirty="0" sz="1600" i="0" lang="en-IN">
                <a:solidFill>
                  <a:srgbClr val="1C1C1C"/>
                </a:solidFill>
                <a:effectLst/>
                <a:highlight>
                  <a:srgbClr val="FFFFFF"/>
                </a:highlight>
                <a:latin typeface="+mn-lt"/>
              </a:rPr>
              <a:t>Scikit-learn </a:t>
            </a:r>
            <a:r>
              <a:rPr dirty="0" sz="1600" lang="en-IN">
                <a:latin typeface="+mn-lt"/>
              </a:rPr>
              <a:t>(accuracy, precision, recall, F1-score).</a:t>
            </a:r>
            <a:endParaRPr b="0" dirty="0" sz="1600" i="0" lang="en-IN">
              <a:solidFill>
                <a:srgbClr val="1C1C1C"/>
              </a:solidFill>
              <a:effectLst/>
              <a:highlight>
                <a:srgbClr val="FFFFFF"/>
              </a:highlight>
              <a:latin typeface="+mn-lt"/>
            </a:endParaRP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1" dirty="0" sz="1600" lang="en-IN">
                <a:solidFill>
                  <a:srgbClr val="1C1C1C"/>
                </a:solidFill>
                <a:highlight>
                  <a:srgbClr val="FFFFFF"/>
                </a:highlight>
                <a:latin typeface="+mn-lt"/>
              </a:rPr>
              <a:t>T</a:t>
            </a:r>
            <a:r>
              <a:rPr b="1" dirty="0" sz="1600" i="0" lang="en-IN">
                <a:solidFill>
                  <a:srgbClr val="1C1C1C"/>
                </a:solidFill>
                <a:effectLst/>
                <a:highlight>
                  <a:srgbClr val="FFFFFF"/>
                </a:highlight>
                <a:latin typeface="+mn-lt"/>
              </a:rPr>
              <a:t>opic </a:t>
            </a:r>
            <a:r>
              <a:rPr b="1" dirty="0" sz="1600" i="0" lang="en-IN" err="1">
                <a:solidFill>
                  <a:srgbClr val="1C1C1C"/>
                </a:solidFill>
                <a:effectLst/>
                <a:highlight>
                  <a:srgbClr val="FFFFFF"/>
                </a:highlight>
                <a:latin typeface="+mn-lt"/>
              </a:rPr>
              <a:t>Modeling</a:t>
            </a:r>
            <a:r>
              <a:rPr b="1" dirty="0" sz="1600" i="0" lang="en-IN">
                <a:solidFill>
                  <a:srgbClr val="1C1C1C"/>
                </a:solidFill>
                <a:effectLst/>
                <a:highlight>
                  <a:srgbClr val="FFFFFF"/>
                </a:highlight>
                <a:latin typeface="+mn-lt"/>
              </a:rPr>
              <a:t>: </a:t>
            </a:r>
            <a:r>
              <a:rPr b="0" dirty="0" sz="1600" i="0" lang="en-IN" err="1">
                <a:solidFill>
                  <a:srgbClr val="1C1C1C"/>
                </a:solidFill>
                <a:effectLst/>
                <a:highlight>
                  <a:srgbClr val="FFFFFF"/>
                </a:highlight>
                <a:latin typeface="+mn-lt"/>
              </a:rPr>
              <a:t>Gensim</a:t>
            </a:r>
            <a:r>
              <a:rPr b="0" dirty="0" sz="1600" i="0" lang="en-IN">
                <a:solidFill>
                  <a:srgbClr val="1C1C1C"/>
                </a:solidFill>
                <a:effectLst/>
                <a:highlight>
                  <a:srgbClr val="FFFFFF"/>
                </a:highlight>
                <a:latin typeface="+mn-lt"/>
              </a:rPr>
              <a:t> </a:t>
            </a: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1" dirty="0" sz="1600" i="0" lang="en-IN">
                <a:solidFill>
                  <a:srgbClr val="1C1C1C"/>
                </a:solidFill>
                <a:effectLst/>
                <a:highlight>
                  <a:srgbClr val="FFFFFF"/>
                </a:highlight>
                <a:latin typeface="+mn-lt"/>
              </a:rPr>
              <a:t>Visualization: </a:t>
            </a:r>
            <a:r>
              <a:rPr b="0" dirty="0" sz="1600" i="0" lang="en-IN">
                <a:solidFill>
                  <a:srgbClr val="1C1C1C"/>
                </a:solidFill>
                <a:effectLst/>
                <a:highlight>
                  <a:srgbClr val="FFFFFF"/>
                </a:highlight>
                <a:latin typeface="+mn-lt"/>
              </a:rPr>
              <a:t>Matplotlib, Seaborn, </a:t>
            </a:r>
            <a:r>
              <a:rPr b="0" dirty="0" sz="1600" i="0" lang="en-IN" err="1">
                <a:solidFill>
                  <a:srgbClr val="1C1C1C"/>
                </a:solidFill>
                <a:effectLst/>
                <a:highlight>
                  <a:srgbClr val="FFFFFF"/>
                </a:highlight>
                <a:latin typeface="+mn-lt"/>
              </a:rPr>
              <a:t>Plotly</a:t>
            </a:r>
            <a:endParaRPr b="0" dirty="0" sz="1600" i="0" lang="en-IN">
              <a:solidFill>
                <a:srgbClr val="1C1C1C"/>
              </a:solidFill>
              <a:effectLst/>
              <a:highlight>
                <a:srgbClr val="FFFFFF"/>
              </a:highlight>
              <a:latin typeface="+mn-lt"/>
            </a:endParaRPr>
          </a:p>
          <a:p>
            <a:pPr algn="just" defTabSz="914400" eaLnBrk="0" fontAlgn="base" hangingPunct="0" indent="-285750" latinLnBrk="0" lvl="0" marL="285750" marR="0" rtl="0">
              <a:lnSpc>
                <a:spcPct val="100000"/>
              </a:lnSpc>
              <a:spcBef>
                <a:spcPct val="0"/>
              </a:spcBef>
              <a:spcAft>
                <a:spcPct val="0"/>
              </a:spcAft>
              <a:buClrTx/>
              <a:buSzTx/>
              <a:buFont typeface="Arial" panose="020B0604020202020204" pitchFamily="34" charset="0"/>
              <a:buChar char="•"/>
            </a:pPr>
            <a:r>
              <a:rPr b="1" dirty="0" sz="1600" i="0" lang="en-IN">
                <a:solidFill>
                  <a:srgbClr val="1C1C1C"/>
                </a:solidFill>
                <a:effectLst/>
                <a:highlight>
                  <a:srgbClr val="FFFFFF"/>
                </a:highlight>
                <a:latin typeface="+mn-lt"/>
              </a:rPr>
              <a:t>Automation and Integration: </a:t>
            </a:r>
            <a:r>
              <a:rPr b="0" dirty="0" sz="1600" i="0" lang="en-IN">
                <a:solidFill>
                  <a:srgbClr val="1C1C1C"/>
                </a:solidFill>
                <a:effectLst/>
                <a:highlight>
                  <a:srgbClr val="FFFFFF"/>
                </a:highlight>
                <a:latin typeface="+mn-lt"/>
              </a:rPr>
              <a:t>Python scripts, </a:t>
            </a:r>
            <a:r>
              <a:rPr b="0" dirty="0" sz="1600" i="0" lang="en-IN" err="1">
                <a:solidFill>
                  <a:srgbClr val="1C1C1C"/>
                </a:solidFill>
                <a:effectLst/>
                <a:highlight>
                  <a:srgbClr val="FFFFFF"/>
                </a:highlight>
                <a:latin typeface="+mn-lt"/>
              </a:rPr>
              <a:t>Jupyter</a:t>
            </a:r>
            <a:r>
              <a:rPr b="0" dirty="0" sz="1600" i="0" lang="en-IN">
                <a:solidFill>
                  <a:srgbClr val="1C1C1C"/>
                </a:solidFill>
                <a:effectLst/>
                <a:highlight>
                  <a:srgbClr val="FFFFFF"/>
                </a:highlight>
                <a:latin typeface="+mn-lt"/>
              </a:rPr>
              <a:t> Lab, APIs</a:t>
            </a:r>
            <a:endParaRPr altLang="en-US" baseline="0" b="0" cap="none" dirty="0" sz="1600" i="0" kumimoji="0" lang="en-US" normalizeH="0" strike="noStrike" u="none">
              <a:ln>
                <a:noFill/>
              </a:ln>
              <a:solidFill>
                <a:schemeClr val="tx1"/>
              </a:solidFill>
              <a:effectLst/>
              <a:latin typeface="+mn-lt"/>
            </a:endParaRPr>
          </a:p>
        </p:txBody>
      </p:sp>
      <p:pic>
        <p:nvPicPr>
          <p:cNvPr id="2097158" name="Picture 5"/>
          <p:cNvPicPr>
            <a:picLocks noChangeAspect="1"/>
          </p:cNvPicPr>
          <p:nvPr/>
        </p:nvPicPr>
        <p:blipFill>
          <a:blip xmlns:r="http://schemas.openxmlformats.org/officeDocument/2006/relationships" r:embed="rId1"/>
          <a:stretch>
            <a:fillRect/>
          </a:stretch>
        </p:blipFill>
        <p:spPr>
          <a:xfrm>
            <a:off x="7467600" y="2318369"/>
            <a:ext cx="4372991" cy="2864136"/>
          </a:xfrm>
          <a:prstGeom prst="rec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a:xfrm>
          <a:off x="0" y="0"/>
          <a:ext cx="0" cy="0"/>
          <a:chOff x="0" y="0"/>
          <a:chExt cx="0" cy="0"/>
        </a:xfrm>
      </p:grpSpPr>
      <p:sp>
        <p:nvSpPr>
          <p:cNvPr id="1048656" name="TextBox 7"/>
          <p:cNvSpPr txBox="1">
            <a:spLocks noChangeArrowheads="1"/>
          </p:cNvSpPr>
          <p:nvPr/>
        </p:nvSpPr>
        <p:spPr bwMode="auto">
          <a:xfrm>
            <a:off x="1524000" y="609601"/>
            <a:ext cx="8763000" cy="646331"/>
          </a:xfrm>
          <a:prstGeom prst="rect"/>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altLang="en-US" b="1" dirty="0" sz="3600" lang="en-US">
                <a:solidFill>
                  <a:srgbClr val="FF39A6"/>
                </a:solidFill>
                <a:latin typeface="Times New Roman" panose="02020603050405020304" pitchFamily="18" charset="0"/>
                <a:cs typeface="Times New Roman" panose="02020603050405020304" pitchFamily="18" charset="0"/>
              </a:rPr>
              <a:t>Conclusion</a:t>
            </a:r>
          </a:p>
        </p:txBody>
      </p:sp>
      <p:cxnSp>
        <p:nvCxnSpPr>
          <p:cNvPr id="3145736" name="Straight Connector 4"/>
          <p:cNvCxnSpPr>
            <a:cxnSpLocks/>
          </p:cNvCxnSpPr>
          <p:nvPr/>
        </p:nvCxnSpPr>
        <p:spPr>
          <a:xfrm>
            <a:off x="2168525" y="1295400"/>
            <a:ext cx="8042275" cy="0"/>
          </a:xfrm>
          <a:prstGeom prst="line"/>
          <a:ln>
            <a:solidFill>
              <a:srgbClr val="0039A6"/>
            </a:solidFill>
          </a:ln>
          <a:effectLst/>
        </p:spPr>
        <p:style>
          <a:lnRef idx="2">
            <a:schemeClr val="dk1"/>
          </a:lnRef>
          <a:fillRef idx="0">
            <a:schemeClr val="dk1"/>
          </a:fillRef>
          <a:effectRef idx="1">
            <a:schemeClr val="dk1"/>
          </a:effectRef>
          <a:fontRef idx="minor">
            <a:schemeClr val="tx1"/>
          </a:fontRef>
        </p:style>
      </p:cxnSp>
      <p:sp>
        <p:nvSpPr>
          <p:cNvPr id="1048657" name="Slide Number Placeholder 1"/>
          <p:cNvSpPr txBox="1"/>
          <p:nvPr/>
        </p:nvSpPr>
        <p:spPr bwMode="auto">
          <a:xfrm>
            <a:off x="8077200" y="6172201"/>
            <a:ext cx="2133600" cy="365125"/>
          </a:xfrm>
          <a:prstGeom prst="rect"/>
          <a:noFill/>
          <a:ln>
            <a:noFill/>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indent="-285750" marL="742950">
              <a:spcBef>
                <a:spcPct val="20000"/>
              </a:spcBef>
              <a:buFont typeface="Arial" panose="020B0604020202020204" pitchFamily="34" charset="0"/>
              <a:buChar char="–"/>
              <a:defRPr sz="2800">
                <a:solidFill>
                  <a:schemeClr val="tx1"/>
                </a:solidFill>
                <a:latin typeface="Calibri" panose="020F0502020204030204" pitchFamily="34" charset="0"/>
              </a:defRPr>
            </a:lvl2pPr>
            <a:lvl3pPr indent="-228600" marL="1143000">
              <a:spcBef>
                <a:spcPct val="20000"/>
              </a:spcBef>
              <a:buFont typeface="Arial" panose="020B0604020202020204" pitchFamily="34" charset="0"/>
              <a:buChar char="•"/>
              <a:defRPr sz="2400">
                <a:solidFill>
                  <a:schemeClr val="tx1"/>
                </a:solidFill>
                <a:latin typeface="Calibri" panose="020F0502020204030204" pitchFamily="34" charset="0"/>
              </a:defRPr>
            </a:lvl3pPr>
            <a:lvl4pPr indent="-228600" marL="1600200">
              <a:spcBef>
                <a:spcPct val="20000"/>
              </a:spcBef>
              <a:buFont typeface="Arial" panose="020B0604020202020204" pitchFamily="34" charset="0"/>
              <a:buChar char="–"/>
              <a:defRPr sz="2000">
                <a:solidFill>
                  <a:schemeClr val="tx1"/>
                </a:solidFill>
                <a:latin typeface="Calibri" panose="020F0502020204030204" pitchFamily="34" charset="0"/>
              </a:defRPr>
            </a:lvl4pPr>
            <a:lvl5pPr indent="-228600" marL="2057400">
              <a:spcBef>
                <a:spcPct val="20000"/>
              </a:spcBef>
              <a:buFont typeface="Arial" panose="020B0604020202020204" pitchFamily="34" charset="0"/>
              <a:buChar char="»"/>
              <a:defRPr sz="2000">
                <a:solidFill>
                  <a:schemeClr val="tx1"/>
                </a:solidFill>
                <a:latin typeface="Calibri" panose="020F0502020204030204" pitchFamily="34" charset="0"/>
              </a:defRPr>
            </a:lvl5pPr>
            <a:lvl6pPr eaLnBrk="0" fontAlgn="base" hangingPunct="0" indent="-228600" marL="25146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eaLnBrk="0" fontAlgn="base" hangingPunct="0" indent="-228600" marL="29718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eaLnBrk="0" fontAlgn="base" hangingPunct="0" indent="-228600" marL="34290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eaLnBrk="0" fontAlgn="base" hangingPunct="0" indent="-228600" marL="388620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fld id="{0EF9015A-DAF8-47A9-8291-B9B5A3191301}" type="slidenum">
              <a:rPr altLang="en-US" sz="1400" lang="en-US">
                <a:solidFill>
                  <a:srgbClr val="0039A6"/>
                </a:solidFill>
                <a:latin typeface="Myriad Web Pro" charset="0"/>
              </a:rPr>
              <a:t>9</a:t>
            </a:fld>
            <a:endParaRPr altLang="en-US" dirty="0" sz="1400" lang="en-US">
              <a:solidFill>
                <a:srgbClr val="0039A6"/>
              </a:solidFill>
              <a:latin typeface="Myriad Web Pro" charset="0"/>
            </a:endParaRPr>
          </a:p>
        </p:txBody>
      </p:sp>
      <p:sp>
        <p:nvSpPr>
          <p:cNvPr id="1048658" name="TextBox 2"/>
          <p:cNvSpPr txBox="1"/>
          <p:nvPr/>
        </p:nvSpPr>
        <p:spPr>
          <a:xfrm>
            <a:off x="894425" y="2243137"/>
            <a:ext cx="9296400" cy="2862322"/>
          </a:xfrm>
          <a:prstGeom prst="rect"/>
          <a:noFill/>
        </p:spPr>
        <p:txBody>
          <a:bodyPr rtlCol="0" wrap="square">
            <a:spAutoFit/>
          </a:bodyPr>
          <a:p>
            <a:pPr algn="just"/>
            <a:r>
              <a:rPr dirty="0" sz="2000" lang="en-US"/>
              <a:t>Intel's product review sentiment analysis harnesses advanced technologies to precisely gather, organize, and classify reviews from various platforms. It utilizes machine learning to accurately categorize sentiments and topic modeling to identify key themes. The clear visualizations make insights easy to understand, and continuous feedback ensures the model's ongoing relevance. This robust approach not only empowers Intel to enhance their products and marketing strategies based on customer feedback but also enables them to promptly address common issues and elevate overall customer satisfaction. By continually refining their analysis, Intel maintains a strong competitive edge and drives ongoing innovation in their product offerings.</a:t>
            </a:r>
          </a:p>
        </p:txBody>
      </p:sp>
      <p:pic>
        <p:nvPicPr>
          <p:cNvPr id="2097159" name="Picture 2" descr="Conclusion Stock Photos, Royalty Free ..."/>
          <p:cNvPicPr>
            <a:picLocks noChangeAspect="1" noChangeArrowheads="1"/>
          </p:cNvPicPr>
          <p:nvPr/>
        </p:nvPicPr>
        <p:blipFill>
          <a:blip xmlns:r="http://schemas.openxmlformats.org/officeDocument/2006/relationships" r:embed="rId1"/>
          <a:srcRect/>
          <a:stretch>
            <a:fillRect/>
          </a:stretch>
        </p:blipFill>
        <p:spPr bwMode="auto">
          <a:xfrm>
            <a:off x="9572625" y="0"/>
            <a:ext cx="2619375" cy="1743075"/>
          </a:xfrm>
          <a:prstGeom prst="rect"/>
          <a:noFill/>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theme/theme1.xml><?xml version="1.0" encoding="utf-8"?>
<a:theme xmlns:a="http://schemas.openxmlformats.org/drawingml/2006/main" name="7_SEPDPO">
  <a:themeElements>
    <a:clrScheme name="OSELS Light PPT Colors">
      <a:dk1>
        <a:srgbClr val="0039A6"/>
      </a:dk1>
      <a:lt1>
        <a:srgbClr val="FFFFFF"/>
      </a:lt1>
      <a:dk2>
        <a:srgbClr val="3077FF"/>
      </a:dk2>
      <a:lt2>
        <a:srgbClr val="4B4B4B"/>
      </a:lt2>
      <a:accent1>
        <a:srgbClr val="0039A6"/>
      </a:accent1>
      <a:accent2>
        <a:srgbClr val="9E302D"/>
      </a:accent2>
      <a:accent3>
        <a:srgbClr val="5B8F22"/>
      </a:accent3>
      <a:accent4>
        <a:srgbClr val="532E60"/>
      </a:accent4>
      <a:accent5>
        <a:srgbClr val="FDC82F"/>
      </a:accent5>
      <a:accent6>
        <a:srgbClr val="0CC6DE"/>
      </a:accent6>
      <a:hlink>
        <a:srgbClr val="002060"/>
      </a:hlink>
      <a:folHlink>
        <a:srgbClr val="0053F2"/>
      </a:folHlink>
    </a:clrScheme>
    <a:fontScheme name="CDC Myriad Web Pro">
      <a:majorFont>
        <a:latin typeface="Myriad Web Pro"/>
        <a:ea typeface=""/>
        <a:cs typeface=""/>
      </a:majorFont>
      <a:minorFont>
        <a:latin typeface="Myriad Web Pr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66CCFF"/>
        </a:solidFill>
        <a:ln w="9525">
          <a:miter lim="800000"/>
        </a:ln>
      </a:spPr>
      <a:bodyPr anchor="ctr" rtlCol="0" wrap="none">
        <a:flatTx z="0"/>
      </a:bodyPr>
      <a:lstStyle>
        <a:defPPr algn="ctr">
          <a:defRPr b="1" dirty="0" sz="1200">
            <a:solidFill>
              <a:schemeClr val="bg1"/>
            </a:solidFill>
            <a:latin typeface="Tahoma" panose="020B0604030504040204" pitchFamily="34" charset="0"/>
          </a:defRPr>
        </a:defPPr>
      </a:lstStyle>
    </a:spDef>
    <a:lnDef>
      <a:spPr>
        <a:ln w="22225">
          <a:solidFill>
            <a:srgbClr val="0A0A0A"/>
          </a:solidFill>
        </a:ln>
      </a:spPr>
      <a:bodyPr/>
      <a:lstStyle/>
      <a:style>
        <a:lnRef idx="1">
          <a:schemeClr val="accent1"/>
        </a:lnRef>
        <a:fillRef idx="0">
          <a:schemeClr val="accent1"/>
        </a:fillRef>
        <a:effectRef idx="0">
          <a:schemeClr val="accent1"/>
        </a:effectRef>
        <a:fontRef idx="minor">
          <a:schemeClr val="tx1"/>
        </a:fontRef>
      </a:style>
    </a:lnDef>
  </a:objectDefaults>
</a:theme>
</file>

<file path=ppt/theme/theme2.xml><?xml version="1.0" encoding="utf-8"?>
<a:theme xmlns:a="http://schemas.openxmlformats.org/drawingml/2006/main" name="Retrospect">
  <a:themeElements>
    <a:clrScheme name="Retrospect">
      <a:dk1>
        <a:srgbClr val="000000"/>
      </a:dk1>
      <a:lt1>
        <a:sysClr lastClr="FFFFFF" val="window"/>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algn="br" blurRad="38100" dir="2700000" dist="25400" rotWithShape="0">
              <a:srgbClr val="000000">
                <a:alpha val="60000"/>
              </a:srgbClr>
            </a:outerShdw>
          </a:effectLst>
        </a:effectStyle>
        <a:effectStyle>
          <a:effectLst>
            <a:outerShdw algn="br" blurRad="44450" dir="2700000" dist="25400" rotWithShape="0">
              <a:srgbClr val="000000">
                <a:alpha val="60000"/>
              </a:srgbClr>
            </a:outerShdw>
          </a:effectLst>
          <a:scene3d>
            <a:camera prst="orthographicFront">
              <a:rot lat="0" lon="0" rev="0"/>
            </a:camera>
            <a:lightRig dir="t" rig="threeP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theme>
</file>

<file path=ppt/theme/theme3.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NISHA PANDITA</dc:creator>
  <cp:lastModifiedBy>Raushan Kumar</cp:lastModifiedBy>
  <dcterms:created xsi:type="dcterms:W3CDTF">2014-04-08T02:15:00Z</dcterms:created>
  <dcterms:modified xsi:type="dcterms:W3CDTF">2024-07-13T16:19:30Z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058839DE0067444F88EC54E2AC662530_13</vt:lpwstr>
  </property>
  <property fmtid="{D5CDD505-2E9C-101B-9397-08002B2CF9AE}" pid="3" name="KSOProductBuildVer">
    <vt:lpwstr>1033-12.2.0.13359</vt:lpwstr>
  </property>
</Properties>
</file>